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169" d="100"/>
          <a:sy n="169" d="100"/>
        </p:scale>
        <p:origin x="114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87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17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20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31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32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80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02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73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0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46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1B2F-DD75-426D-8C62-8A29BCBE6471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84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41B2F-DD75-426D-8C62-8A29BCBE6471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0F9A-A0C5-4433-850F-CCA6EFA76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31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1141" y="151141"/>
            <a:ext cx="38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30" y="733777"/>
            <a:ext cx="4279675" cy="38295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858" y="1281288"/>
            <a:ext cx="5458580" cy="2166034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2805288" y="2252133"/>
            <a:ext cx="2765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571065" y="1715911"/>
            <a:ext cx="2218267" cy="152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8488" y="3115732"/>
            <a:ext cx="3962400" cy="9482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8488" y="1123244"/>
            <a:ext cx="4007556" cy="6096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95668" y="108075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헤더 부분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605736" y="375622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푸터</a:t>
            </a:r>
            <a:r>
              <a:rPr lang="ko-KR" altLang="en-US" sz="1400" dirty="0" smtClean="0"/>
              <a:t> 부분</a:t>
            </a:r>
            <a:endParaRPr lang="ko-KR" altLang="en-US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108" y="3800812"/>
            <a:ext cx="3448425" cy="222557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32935" y="6225992"/>
            <a:ext cx="4791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헤더 부분을 슬라이더 값과 동일하게 움직이고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944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13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12</cp:revision>
  <dcterms:created xsi:type="dcterms:W3CDTF">2022-03-08T01:45:50Z</dcterms:created>
  <dcterms:modified xsi:type="dcterms:W3CDTF">2022-03-10T05:47:33Z</dcterms:modified>
</cp:coreProperties>
</file>