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483" y="1071457"/>
            <a:ext cx="3400900" cy="15146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91483" y="2658534"/>
            <a:ext cx="3998210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/>
              <a:t>상세보기로</a:t>
            </a:r>
            <a:r>
              <a:rPr lang="ko-KR" altLang="en-US" sz="1400" dirty="0" smtClean="0"/>
              <a:t> 세로 영역이 더 늘어남</a:t>
            </a:r>
            <a:r>
              <a:rPr lang="en-US" altLang="ko-KR" sz="14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/>
              <a:t>특정 내용은 풀 영역을 쓰는 경우가 있었음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292" y="3083262"/>
            <a:ext cx="1733792" cy="19052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404" y="4303615"/>
            <a:ext cx="3467584" cy="1400370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3818467" y="3530600"/>
            <a:ext cx="0" cy="55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91483" y="5765801"/>
            <a:ext cx="45166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/>
              <a:t>풀영역쓰는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css </a:t>
            </a:r>
            <a:r>
              <a:rPr lang="ko-KR" altLang="en-US" sz="1400" dirty="0" smtClean="0"/>
              <a:t>풀면 이렇게 </a:t>
            </a:r>
            <a:r>
              <a:rPr lang="ko-KR" altLang="en-US" sz="1400" dirty="0" err="1" smtClean="0"/>
              <a:t>보일텐데요</a:t>
            </a:r>
            <a:r>
              <a:rPr lang="en-US" altLang="ko-KR" sz="14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저 </a:t>
            </a:r>
            <a:r>
              <a:rPr lang="en-US" altLang="ko-KR" sz="1400" dirty="0" smtClean="0"/>
              <a:t>etc</a:t>
            </a:r>
            <a:r>
              <a:rPr lang="ko-KR" altLang="en-US" sz="1400" dirty="0" smtClean="0"/>
              <a:t>가 </a:t>
            </a:r>
            <a:r>
              <a:rPr lang="ko-KR" altLang="en-US" sz="1400" dirty="0" err="1" smtClean="0"/>
              <a:t>공통이여서</a:t>
            </a:r>
            <a:r>
              <a:rPr lang="ko-KR" altLang="en-US" sz="1400" dirty="0" smtClean="0"/>
              <a:t> 다른 곳에 영향을 줄 수가 있어요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8754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4133" y="30480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33" y="938549"/>
            <a:ext cx="3448531" cy="27626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69073" y="6074245"/>
            <a:ext cx="4543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스크립트로 해당 크기를 계산하지 않고 </a:t>
            </a:r>
            <a:endParaRPr lang="en-US" altLang="ko-KR" sz="1400" dirty="0" smtClean="0"/>
          </a:p>
          <a:p>
            <a:r>
              <a:rPr lang="en-US" altLang="ko-KR" sz="1400" dirty="0" smtClean="0"/>
              <a:t>CSS </a:t>
            </a:r>
            <a:r>
              <a:rPr lang="ko-KR" altLang="en-US" sz="1400" dirty="0" smtClean="0"/>
              <a:t>에서 정해진 </a:t>
            </a:r>
            <a:r>
              <a:rPr lang="en-US" altLang="ko-KR" sz="1400" dirty="0" smtClean="0"/>
              <a:t>height </a:t>
            </a:r>
            <a:r>
              <a:rPr lang="ko-KR" altLang="en-US" sz="1400" dirty="0" smtClean="0"/>
              <a:t>값을 통해 보여주고 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889" y="828764"/>
            <a:ext cx="2556643" cy="5141773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3987800" y="1303867"/>
            <a:ext cx="2065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83280" y="1669186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클릭 시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155267" y="2929467"/>
            <a:ext cx="0" cy="28617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81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203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33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4519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3523</TotalTime>
  <Words>48</Words>
  <Application>Microsoft Office PowerPoint</Application>
  <PresentationFormat>와이드스크린</PresentationFormat>
  <Paragraphs>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245</cp:revision>
  <dcterms:created xsi:type="dcterms:W3CDTF">2022-03-17T02:17:20Z</dcterms:created>
  <dcterms:modified xsi:type="dcterms:W3CDTF">2022-04-14T01:51:41Z</dcterms:modified>
</cp:coreProperties>
</file>