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UI-SJN-20-001U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3343" y="2653840"/>
            <a:ext cx="1144865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수정</a:t>
            </a:r>
            <a:endParaRPr lang="en-US" altLang="ko-KR" sz="1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3" y="1440645"/>
            <a:ext cx="4035647" cy="973837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796852" y="2001187"/>
            <a:ext cx="10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03" y="1501166"/>
            <a:ext cx="4220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8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8213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UI-SJN-24-002L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51034" y="2536094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아이콘 변경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1" y="1507251"/>
            <a:ext cx="3858163" cy="590632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549515" y="1802567"/>
            <a:ext cx="6877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724" y="1478672"/>
            <a:ext cx="388674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8213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UI-SJN-42-001L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1" y="1122347"/>
            <a:ext cx="3029373" cy="17052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4465" y="352269"/>
            <a:ext cx="18213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UI-SJN-30-007L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98" y="1122347"/>
            <a:ext cx="1905266" cy="7335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27232" y="352269"/>
            <a:ext cx="18213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UI-SJN-50-011L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232" y="1058317"/>
            <a:ext cx="1762371" cy="724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19" y="3539331"/>
            <a:ext cx="5210902" cy="93358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1776334" y="3919928"/>
            <a:ext cx="7495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63985" y="4743316"/>
            <a:ext cx="32447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/>
              <a:t>동그리마</a:t>
            </a:r>
            <a:r>
              <a:rPr lang="ko-KR" altLang="en-US" sz="1400" dirty="0" smtClean="0"/>
              <a:t> 아이콘을 보여주는 </a:t>
            </a:r>
            <a:r>
              <a:rPr lang="ko-KR" altLang="en-US" sz="1400" dirty="0" err="1" smtClean="0"/>
              <a:t>클래스명</a:t>
            </a:r>
            <a:endParaRPr lang="en-US" altLang="ko-KR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023672" y="4144780"/>
            <a:ext cx="0" cy="93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60557" y="3889948"/>
            <a:ext cx="0" cy="69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1055" y="5337082"/>
            <a:ext cx="32472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공통적으로 </a:t>
            </a:r>
            <a:r>
              <a:rPr lang="en-US" altLang="ko-KR" sz="1400" dirty="0" smtClean="0"/>
              <a:t>bubbleBox </a:t>
            </a:r>
            <a:r>
              <a:rPr lang="ko-KR" altLang="en-US" sz="1400" dirty="0" err="1" smtClean="0"/>
              <a:t>를</a:t>
            </a:r>
            <a:r>
              <a:rPr lang="ko-KR" altLang="en-US" sz="1400" dirty="0" smtClean="0"/>
              <a:t> 사용합니다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4320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07101" y="352269"/>
            <a:ext cx="11897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맵 아이콘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034320"/>
            <a:ext cx="4174761" cy="37778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3203" y="4986356"/>
            <a:ext cx="1587294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이게 전부인가요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987" y="352269"/>
            <a:ext cx="182133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UI-SJN-24-001L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365" y="1034320"/>
            <a:ext cx="3705742" cy="15718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169365" y="2923228"/>
            <a:ext cx="18293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</a:rPr>
              <a:t>이건 어떻게 하나요</a:t>
            </a:r>
            <a:r>
              <a:rPr lang="en-US" altLang="ko-KR" sz="1400" dirty="0" smtClean="0">
                <a:solidFill>
                  <a:srgbClr val="FF0000"/>
                </a:solidFill>
              </a:rPr>
              <a:t>?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1947" y="5027123"/>
            <a:ext cx="3845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하단 영역이 고정인 경우 </a:t>
            </a:r>
            <a:r>
              <a:rPr lang="en-US" altLang="ko-KR" sz="1400" dirty="0" smtClean="0"/>
              <a:t>block</a:t>
            </a:r>
            <a:r>
              <a:rPr lang="ko-KR" altLang="en-US" sz="1400" dirty="0" smtClean="0"/>
              <a:t>을 넣어주세요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56" y="2102665"/>
            <a:ext cx="4334480" cy="245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47" y="5563949"/>
            <a:ext cx="3620005" cy="6954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37" y="1154213"/>
            <a:ext cx="4277322" cy="543001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30577" y="1491521"/>
            <a:ext cx="0" cy="68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537" y="2260695"/>
            <a:ext cx="4814138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PC </a:t>
            </a:r>
            <a:r>
              <a:rPr lang="ko-KR" altLang="en-US" sz="1400" dirty="0" smtClean="0"/>
              <a:t>버전 작업하느라 기존 아이콘을 모두 </a:t>
            </a:r>
            <a:r>
              <a:rPr lang="en-US" altLang="ko-KR" sz="1400" dirty="0" smtClean="0"/>
              <a:t>hidden </a:t>
            </a:r>
            <a:r>
              <a:rPr lang="ko-KR" altLang="en-US" sz="1400" dirty="0" smtClean="0"/>
              <a:t>처리하고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177" y="352269"/>
            <a:ext cx="541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UI-SJN-41-001L, </a:t>
            </a:r>
            <a:r>
              <a:rPr lang="en-US" altLang="ko-KR" dirty="0" smtClean="0"/>
              <a:t>UI-SJN-50-002L</a:t>
            </a:r>
            <a:r>
              <a:rPr lang="en-US" altLang="ko-KR" dirty="0"/>
              <a:t>, </a:t>
            </a:r>
            <a:r>
              <a:rPr lang="en-US" altLang="ko-KR" dirty="0" smtClean="0"/>
              <a:t>UI-SJN-50-005L,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UI-SJN-50-007L, UI-SJN-50-009L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866682" y="2488365"/>
            <a:ext cx="0" cy="241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383843" y="5778706"/>
            <a:ext cx="4646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0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2" y="988918"/>
            <a:ext cx="2562682" cy="551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7101" y="352269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swiperHidden </a:t>
            </a:r>
            <a:r>
              <a:rPr lang="ko-KR" altLang="en-US" dirty="0"/>
              <a:t>넣었더니 배경의 좌우 </a:t>
            </a:r>
            <a:r>
              <a:rPr lang="ko-KR" altLang="en-US" dirty="0" err="1"/>
              <a:t>짤림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2499" y="4889958"/>
            <a:ext cx="24545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CSS </a:t>
            </a:r>
            <a:r>
              <a:rPr lang="ko-KR" altLang="en-US" sz="1400" dirty="0" smtClean="0"/>
              <a:t>적용하면 </a:t>
            </a:r>
            <a:r>
              <a:rPr lang="ko-KR" altLang="en-US" sz="1400" dirty="0" err="1" smtClean="0"/>
              <a:t>해결될거에요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3" y="1248968"/>
            <a:ext cx="7000407" cy="26853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499" y="4412152"/>
            <a:ext cx="3661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위치에 </a:t>
            </a:r>
            <a:r>
              <a:rPr lang="en-US" altLang="ko-KR" sz="1400" dirty="0" smtClean="0"/>
              <a:t>swiperHidden </a:t>
            </a:r>
            <a:r>
              <a:rPr lang="ko-KR" altLang="en-US" sz="1400" dirty="0" smtClean="0"/>
              <a:t>클래스 추가해주세요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799225" y="1596453"/>
            <a:ext cx="0" cy="271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28" y="5097707"/>
            <a:ext cx="3458058" cy="1562318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2743200" y="4774367"/>
            <a:ext cx="727023" cy="6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21616" y="4619901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디자인 변경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570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3985" y="2601839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변경하고 상하 간격 줄였습니다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33851" y="4347148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서비스 개선 요청하기 버튼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나오는 레이어 스크롤 관련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UI-SJN-82-002U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7101" y="961584"/>
            <a:ext cx="3153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서비스개선요청 </a:t>
            </a:r>
            <a:r>
              <a:rPr lang="en-US" altLang="ko-KR" sz="1400" dirty="0"/>
              <a:t>: </a:t>
            </a:r>
            <a:r>
              <a:rPr lang="ko-KR" altLang="en-US" sz="1400" dirty="0"/>
              <a:t>제목 </a:t>
            </a:r>
            <a:r>
              <a:rPr lang="en-US" altLang="ko-KR" sz="1400" dirty="0"/>
              <a:t>1</a:t>
            </a:r>
            <a:r>
              <a:rPr lang="ko-KR" altLang="en-US" sz="1400" dirty="0"/>
              <a:t>줄 표시 및 </a:t>
            </a:r>
            <a:r>
              <a:rPr lang="en-US" altLang="ko-KR" sz="1400" dirty="0"/>
              <a:t>...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669693"/>
            <a:ext cx="3743847" cy="1000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66" y="1820328"/>
            <a:ext cx="3696216" cy="57158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474564" y="2106118"/>
            <a:ext cx="70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1" y="3378067"/>
            <a:ext cx="2312180" cy="338457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914" y="3599331"/>
            <a:ext cx="3810532" cy="1495634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172793" y="4227226"/>
            <a:ext cx="74950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9812" y="5461250"/>
            <a:ext cx="358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폼 태그를 </a:t>
            </a:r>
            <a:r>
              <a:rPr lang="en-US" altLang="ko-KR" sz="1400" dirty="0"/>
              <a:t>layerWrap full </a:t>
            </a:r>
            <a:r>
              <a:rPr lang="ko-KR" altLang="en-US" sz="1400" dirty="0" smtClean="0"/>
              <a:t>위로 올려주세요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13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7101" y="352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7101" y="961584"/>
            <a:ext cx="4943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PC </a:t>
            </a:r>
            <a:r>
              <a:rPr lang="ko-KR" altLang="en-US" sz="1400" dirty="0" err="1"/>
              <a:t>상태일때</a:t>
            </a:r>
            <a:r>
              <a:rPr lang="ko-KR" altLang="en-US" sz="1400" dirty="0"/>
              <a:t> </a:t>
            </a:r>
            <a:r>
              <a:rPr lang="en-US" altLang="ko-KR" sz="1400" dirty="0"/>
              <a:t>BOT, FULL </a:t>
            </a:r>
            <a:r>
              <a:rPr lang="ko-KR" altLang="en-US" sz="1400" dirty="0"/>
              <a:t>레이어 위치 </a:t>
            </a:r>
            <a:r>
              <a:rPr lang="ko-KR" altLang="en-US" sz="1400" dirty="0" err="1"/>
              <a:t>가운데용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모달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팝업창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957960"/>
            <a:ext cx="4458322" cy="4096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083" y="2012712"/>
            <a:ext cx="5449060" cy="419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83" y="2903720"/>
            <a:ext cx="4115374" cy="543001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187783" y="3235181"/>
            <a:ext cx="6970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431368" y="3446721"/>
            <a:ext cx="0" cy="55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91216" y="4131226"/>
            <a:ext cx="3187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typeBot </a:t>
            </a:r>
            <a:r>
              <a:rPr lang="ko-KR" altLang="en-US" sz="1400" dirty="0" smtClean="0"/>
              <a:t>대신 </a:t>
            </a:r>
            <a:r>
              <a:rPr lang="en-US" altLang="ko-KR" sz="1400" dirty="0" smtClean="0"/>
              <a:t>typeCenter </a:t>
            </a:r>
            <a:r>
              <a:rPr lang="ko-KR" altLang="en-US" sz="1400" dirty="0" smtClean="0"/>
              <a:t>넣어주세요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53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101" y="961584"/>
            <a:ext cx="3051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chatbotAniText 0.5s 8s 4s-&gt;8s </a:t>
            </a:r>
            <a:r>
              <a:rPr lang="ko-KR" altLang="en-US" sz="1400" dirty="0"/>
              <a:t>변경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86997" y="2057400"/>
            <a:ext cx="359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3" y="1751966"/>
            <a:ext cx="11890082" cy="61086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497626" y="2178374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951626" y="2057400"/>
            <a:ext cx="32228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6820525" y="2136098"/>
            <a:ext cx="2031167" cy="85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3819914" y="2248525"/>
            <a:ext cx="2700807" cy="74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9747" y="306923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챗봇</a:t>
            </a:r>
            <a:r>
              <a:rPr lang="ko-KR" altLang="en-US" sz="1400" dirty="0" smtClean="0"/>
              <a:t> 속도 조절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08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64" y="1934053"/>
            <a:ext cx="2381582" cy="981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2" y="1771419"/>
            <a:ext cx="4153480" cy="165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1718" y="406233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스크롤 바 수정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830027" y="229366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아이콘 이상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07101" y="961584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PC </a:t>
            </a:r>
            <a:r>
              <a:rPr lang="ko-KR" altLang="en-US" sz="1400" dirty="0"/>
              <a:t>버전 </a:t>
            </a:r>
            <a:r>
              <a:rPr lang="ko-KR" altLang="en-US" sz="1400" dirty="0" err="1"/>
              <a:t>스크롤바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디자인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기상 날씨 클래스 코드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7942" y="3600908"/>
            <a:ext cx="24545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CSS </a:t>
            </a:r>
            <a:r>
              <a:rPr lang="ko-KR" altLang="en-US" sz="1400" dirty="0"/>
              <a:t>적용하면 </a:t>
            </a:r>
            <a:r>
              <a:rPr lang="ko-KR" altLang="en-US" sz="1400" dirty="0" err="1"/>
              <a:t>해결될거에요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22" y="4635651"/>
            <a:ext cx="4239217" cy="193384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3575154" y="354517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7322695" y="2983043"/>
            <a:ext cx="0" cy="5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2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UI-SJN-03-001U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5" y="1819538"/>
            <a:ext cx="2881233" cy="2107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27" y="1933798"/>
            <a:ext cx="2972548" cy="3320254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3717561" y="3020518"/>
            <a:ext cx="674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9332" y="4372901"/>
            <a:ext cx="2768707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/>
              <a:t>직접 순서와 항목 변경하여 보기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ko-KR" altLang="en-US" sz="1400" dirty="0" err="1" smtClean="0"/>
              <a:t>선택시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나타남니다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056" y="1247306"/>
            <a:ext cx="4337279" cy="312559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7922302" y="2012429"/>
            <a:ext cx="0" cy="20798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0551" y="4857438"/>
            <a:ext cx="32848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settingMenuBody</a:t>
            </a:r>
            <a:r>
              <a:rPr lang="ko-KR" altLang="en-US" sz="1400" dirty="0" smtClean="0"/>
              <a:t>클래스 추가했고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원래 있던 태그들은 </a:t>
            </a:r>
            <a:r>
              <a:rPr lang="ko-KR" altLang="en-US" sz="1400" dirty="0" err="1" smtClean="0"/>
              <a:t>위치이동됐습니다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64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7101" y="352269"/>
            <a:ext cx="30107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UI-SJN-20-001U, </a:t>
            </a:r>
            <a:r>
              <a:rPr lang="ko-KR" altLang="en-US" dirty="0"/>
              <a:t>기</a:t>
            </a:r>
            <a:r>
              <a:rPr lang="ko-KR" altLang="en-US" dirty="0" smtClean="0"/>
              <a:t>타 </a:t>
            </a:r>
            <a:r>
              <a:rPr lang="ko-KR" altLang="en-US" dirty="0" err="1" smtClean="0"/>
              <a:t>맵등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0" y="1237152"/>
            <a:ext cx="790685" cy="1190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175" y="1045366"/>
            <a:ext cx="5001323" cy="172426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3170420" y="1237152"/>
            <a:ext cx="7120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660" y="3328122"/>
            <a:ext cx="48061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UI-SJN-50-002L, </a:t>
            </a:r>
            <a:r>
              <a:rPr lang="en-US" altLang="ko-KR" sz="1400" dirty="0" smtClean="0"/>
              <a:t>UI-SJN-50-007L</a:t>
            </a:r>
            <a:r>
              <a:rPr lang="ko-KR" altLang="en-US" sz="1400" dirty="0" smtClean="0"/>
              <a:t>은 구조를 변경했습니다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60" y="4035026"/>
            <a:ext cx="5067531" cy="14617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424" y="4035026"/>
            <a:ext cx="4865130" cy="152175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606321" y="4557010"/>
            <a:ext cx="697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177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73</cp:revision>
  <dcterms:created xsi:type="dcterms:W3CDTF">2022-03-17T02:17:20Z</dcterms:created>
  <dcterms:modified xsi:type="dcterms:W3CDTF">2022-03-28T11:21:52Z</dcterms:modified>
</cp:coreProperties>
</file>