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4" y="383441"/>
            <a:ext cx="4601217" cy="2924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22" y="4540104"/>
            <a:ext cx="3762900" cy="2095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22" y="448790"/>
            <a:ext cx="5591955" cy="380100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420533" y="1845732"/>
            <a:ext cx="2489200" cy="11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29" y="137335"/>
            <a:ext cx="4667901" cy="1066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2" y="674557"/>
            <a:ext cx="3336744" cy="39454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455233" y="4399613"/>
            <a:ext cx="757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7168" y="424971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Z-index: 350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612630" y="1641423"/>
            <a:ext cx="1454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68591" y="63133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완성 모습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966085" y="562132"/>
            <a:ext cx="0" cy="150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7247744" y="1049311"/>
            <a:ext cx="0" cy="5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65758" y="1676399"/>
            <a:ext cx="429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여기에 </a:t>
            </a:r>
            <a:r>
              <a:rPr lang="en-US" altLang="ko-KR" sz="1400" dirty="0" smtClean="0"/>
              <a:t>max-heidht</a:t>
            </a:r>
            <a:r>
              <a:rPr lang="ko-KR" altLang="en-US" sz="1400" dirty="0" smtClean="0"/>
              <a:t>로 스크롤 영역 값을 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046" y="3005527"/>
            <a:ext cx="2997895" cy="32257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16447" y="2365947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Z-index: 350 </a:t>
            </a:r>
            <a:r>
              <a:rPr lang="ko-KR" altLang="en-US" sz="1400" dirty="0" smtClean="0"/>
              <a:t>이상으로 올려주세요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19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223</cp:revision>
  <dcterms:created xsi:type="dcterms:W3CDTF">2022-03-17T02:17:20Z</dcterms:created>
  <dcterms:modified xsi:type="dcterms:W3CDTF">2022-04-12T12:09:47Z</dcterms:modified>
</cp:coreProperties>
</file>