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UI-SJN-34-002L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0916" y="1321248"/>
            <a:ext cx="13244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추가할인 추가</a:t>
            </a: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64" y="1145321"/>
            <a:ext cx="3734321" cy="1419423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4781862" y="1528997"/>
            <a:ext cx="1274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UI-SJN-03-006U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97" y="1514007"/>
            <a:ext cx="2757332" cy="45817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937" y="1514007"/>
            <a:ext cx="2887517" cy="442411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582649" y="3530183"/>
            <a:ext cx="1528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50299" y="6305477"/>
            <a:ext cx="34099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배경색 전체 영역으로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적용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아이콘 수정</a:t>
            </a:r>
            <a:endParaRPr lang="en-US" altLang="ko-KR" sz="1400" dirty="0" smtClean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2990538" y="5486400"/>
            <a:ext cx="592111" cy="60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39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11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75</cp:revision>
  <dcterms:created xsi:type="dcterms:W3CDTF">2022-03-17T02:17:20Z</dcterms:created>
  <dcterms:modified xsi:type="dcterms:W3CDTF">2022-03-29T08:20:46Z</dcterms:modified>
</cp:coreProperties>
</file>