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542712"/>
            <a:ext cx="1619476" cy="9240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587" y="1743129"/>
            <a:ext cx="3254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챗봇</a:t>
            </a:r>
            <a:r>
              <a:rPr lang="ko-KR" altLang="en-US" sz="1400" dirty="0" smtClean="0"/>
              <a:t> 시간 </a:t>
            </a:r>
            <a:r>
              <a:rPr lang="en-US" altLang="ko-KR" sz="1400" dirty="0" smtClean="0"/>
              <a:t>3~10</a:t>
            </a:r>
            <a:r>
              <a:rPr lang="ko-KR" altLang="en-US" sz="1400" dirty="0" smtClean="0"/>
              <a:t>초 까지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048" y="2409392"/>
            <a:ext cx="8335538" cy="60015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452079" y="2623279"/>
            <a:ext cx="6670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587" y="509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617" y="1063664"/>
            <a:ext cx="3711566" cy="17408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18" y="1063664"/>
            <a:ext cx="3629451" cy="1929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89357" y="1801631"/>
            <a:ext cx="98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568" y="3769636"/>
            <a:ext cx="3924607" cy="23384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49916" y="624340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pc </a:t>
            </a:r>
            <a:r>
              <a:rPr lang="ko-KR" altLang="en-US" sz="1400" dirty="0" smtClean="0"/>
              <a:t>공통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792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011836"/>
            <a:ext cx="4191585" cy="4124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318" y="325000"/>
            <a:ext cx="149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layer_service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95" y="1320157"/>
            <a:ext cx="4496427" cy="100979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130977" y="1963711"/>
            <a:ext cx="33128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8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12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117</cp:revision>
  <dcterms:created xsi:type="dcterms:W3CDTF">2022-03-17T02:17:20Z</dcterms:created>
  <dcterms:modified xsi:type="dcterms:W3CDTF">2022-04-01T06:54:24Z</dcterms:modified>
</cp:coreProperties>
</file>