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4" y="1140629"/>
            <a:ext cx="388674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07" y="1999067"/>
            <a:ext cx="3067478" cy="2410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34" y="1950348"/>
            <a:ext cx="310558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42" y="1509932"/>
            <a:ext cx="463932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88" y="2079750"/>
            <a:ext cx="762106" cy="809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36" y="1676432"/>
            <a:ext cx="2038635" cy="2905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52" y="1913039"/>
            <a:ext cx="2162477" cy="1143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440" y="4648681"/>
            <a:ext cx="682085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1552313"/>
            <a:ext cx="393437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45</cp:revision>
  <dcterms:created xsi:type="dcterms:W3CDTF">2022-03-17T02:17:20Z</dcterms:created>
  <dcterms:modified xsi:type="dcterms:W3CDTF">2022-03-25T01:24:17Z</dcterms:modified>
</cp:coreProperties>
</file>