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666" y="127000"/>
            <a:ext cx="5514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UI-SJN-01-001U, UI-SJN-98-011U, UI-SJN-98-001U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83241" y="4636819"/>
            <a:ext cx="2324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베타 아이콘 추가했습니다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84" y="836848"/>
            <a:ext cx="3619528" cy="287498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361" y="804206"/>
            <a:ext cx="3508952" cy="294869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2915" y="776391"/>
            <a:ext cx="3575298" cy="2307357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 flipH="1" flipV="1">
            <a:off x="1371600" y="1229193"/>
            <a:ext cx="4114800" cy="331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5224072" y="1139252"/>
            <a:ext cx="397239" cy="329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5793698" y="1206708"/>
            <a:ext cx="3245371" cy="3312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715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3598</TotalTime>
  <Words>9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262</cp:revision>
  <dcterms:created xsi:type="dcterms:W3CDTF">2022-03-17T02:17:20Z</dcterms:created>
  <dcterms:modified xsi:type="dcterms:W3CDTF">2022-04-26T13:19:38Z</dcterms:modified>
</cp:coreProperties>
</file>