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common_tablet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229" y="752005"/>
            <a:ext cx="41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/home/common_tablet.html </a:t>
            </a:r>
            <a:r>
              <a:rPr lang="ko-KR" altLang="en-US" sz="1400" dirty="0" smtClean="0"/>
              <a:t>에 샘플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29" y="1618936"/>
            <a:ext cx="2339860" cy="3631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705" y="1618936"/>
            <a:ext cx="3389410" cy="33104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985" y="1618936"/>
            <a:ext cx="5137075" cy="29714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4413" y="54014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모바일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19665" y="54014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테블릿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1448" y="54014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피씨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102" y="752005"/>
            <a:ext cx="2791215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UI-SJN-40-007L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09672" y="2245939"/>
            <a:ext cx="303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추가시</a:t>
            </a:r>
            <a:r>
              <a:rPr lang="ko-KR" altLang="en-US" sz="1400" dirty="0" smtClean="0"/>
              <a:t> 활성화됩니다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0" y="851909"/>
            <a:ext cx="2825645" cy="5534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63" y="851909"/>
            <a:ext cx="2759444" cy="724644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1825052" y="1079292"/>
            <a:ext cx="233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672" y="1804039"/>
            <a:ext cx="2743583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6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230" y="254832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UI-SJN-40-006L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5" y="851909"/>
            <a:ext cx="2908156" cy="52981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84623" y="3193209"/>
            <a:ext cx="303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추가시</a:t>
            </a:r>
            <a:r>
              <a:rPr lang="ko-KR" altLang="en-US" sz="1400" dirty="0" smtClean="0"/>
              <a:t> 활성화됩니다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14" y="1799179"/>
            <a:ext cx="2759444" cy="724644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900003" y="2026562"/>
            <a:ext cx="233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23" y="2751309"/>
            <a:ext cx="2743583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4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22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34</cp:revision>
  <dcterms:created xsi:type="dcterms:W3CDTF">2022-03-17T02:17:20Z</dcterms:created>
  <dcterms:modified xsi:type="dcterms:W3CDTF">2022-03-22T01:55:10Z</dcterms:modified>
</cp:coreProperties>
</file>