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42931"/>
            <a:ext cx="5896798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800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1042931"/>
            <a:ext cx="3486821" cy="5362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800" y="4919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추가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1667" y="509693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955800" y="1727200"/>
            <a:ext cx="2921000" cy="31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6229" y="431799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43" y="834241"/>
            <a:ext cx="3221380" cy="2772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834241"/>
            <a:ext cx="3265790" cy="277255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664200" y="1210734"/>
            <a:ext cx="1549400" cy="8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6618" y="1921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64200" y="1921933"/>
            <a:ext cx="1439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64200" y="2220520"/>
            <a:ext cx="1439333" cy="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800" y="4317999"/>
            <a:ext cx="4220164" cy="218152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5149783" y="2477626"/>
            <a:ext cx="1" cy="22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03133" y="2106599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627200"/>
            <a:ext cx="7116168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988459"/>
            <a:ext cx="1476581" cy="3429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69665" y="1981200"/>
            <a:ext cx="59322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499" y="2929465"/>
            <a:ext cx="56589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추가했습니다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기존 사이트에 있는 것 그대로 사용했습니다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index.html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이미지 경로 바꿔주세요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69198" y="2040467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5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4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0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4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25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231</cp:revision>
  <dcterms:created xsi:type="dcterms:W3CDTF">2022-03-17T02:17:20Z</dcterms:created>
  <dcterms:modified xsi:type="dcterms:W3CDTF">2022-04-13T07:50:55Z</dcterms:modified>
</cp:coreProperties>
</file>