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79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168" y="7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9046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8453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829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264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787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2022-03-23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3371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2022-03-23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0841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2022-03-23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5404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2022-03-23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394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2022-03-23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914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2022-03-23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8929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3A8F8-6A3C-431B-BFF3-386CC4580D21}" type="datetimeFigureOut">
              <a:rPr lang="ko-KR" altLang="en-US" smtClean="0"/>
              <a:t>2022-03-23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9200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12230" y="25483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공통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157579" y="3745041"/>
            <a:ext cx="24657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아이콘 모아놓은 </a:t>
            </a:r>
            <a:r>
              <a:rPr lang="en-US" altLang="ko-KR" sz="1400" dirty="0" smtClean="0"/>
              <a:t>HTML </a:t>
            </a:r>
            <a:r>
              <a:rPr lang="ko-KR" altLang="en-US" sz="1400" dirty="0" smtClean="0"/>
              <a:t>작업</a:t>
            </a:r>
            <a:endParaRPr lang="ko-KR" altLang="en-US" sz="14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395" y="814073"/>
            <a:ext cx="5702244" cy="183918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2640" y="814073"/>
            <a:ext cx="3117830" cy="4266504"/>
          </a:xfrm>
          <a:prstGeom prst="rect">
            <a:avLst/>
          </a:prstGeom>
        </p:spPr>
      </p:pic>
      <p:cxnSp>
        <p:nvCxnSpPr>
          <p:cNvPr id="5" name="직선 화살표 연결선 4"/>
          <p:cNvCxnSpPr/>
          <p:nvPr/>
        </p:nvCxnSpPr>
        <p:spPr>
          <a:xfrm>
            <a:off x="6437639" y="2533338"/>
            <a:ext cx="14996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3685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865" y="1219688"/>
            <a:ext cx="4210638" cy="307700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12230" y="254832"/>
            <a:ext cx="1872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UI-SJN-84-001U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64710" y="4981729"/>
            <a:ext cx="28087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아래가 </a:t>
            </a:r>
            <a:r>
              <a:rPr lang="ko-KR" altLang="en-US" sz="1400" dirty="0" err="1" smtClean="0"/>
              <a:t>수정버튼</a:t>
            </a:r>
            <a:r>
              <a:rPr lang="ko-KR" altLang="en-US" sz="1400" dirty="0" smtClean="0"/>
              <a:t> 클릭 후 입니다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1993692" y="1858780"/>
            <a:ext cx="0" cy="629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3723" y="624164"/>
            <a:ext cx="6106377" cy="3982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8128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</TotalTime>
  <Words>12</Words>
  <Application>Microsoft Office PowerPoint</Application>
  <PresentationFormat>와이드스크린</PresentationFormat>
  <Paragraphs>4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임정규</dc:creator>
  <cp:lastModifiedBy>임정규</cp:lastModifiedBy>
  <cp:revision>37</cp:revision>
  <dcterms:created xsi:type="dcterms:W3CDTF">2022-03-17T02:17:20Z</dcterms:created>
  <dcterms:modified xsi:type="dcterms:W3CDTF">2022-03-23T06:21:22Z</dcterms:modified>
</cp:coreProperties>
</file>