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4" r:id="rId8"/>
    <p:sldId id="325" r:id="rId9"/>
    <p:sldId id="326" r:id="rId10"/>
    <p:sldId id="320" r:id="rId11"/>
    <p:sldId id="322" r:id="rId12"/>
    <p:sldId id="323" r:id="rId13"/>
    <p:sldId id="321" r:id="rId14"/>
    <p:sldId id="298" r:id="rId15"/>
    <p:sldId id="301" r:id="rId16"/>
    <p:sldId id="310" r:id="rId17"/>
    <p:sldId id="312" r:id="rId18"/>
    <p:sldId id="314" r:id="rId19"/>
    <p:sldId id="315" r:id="rId20"/>
    <p:sldId id="313" r:id="rId21"/>
    <p:sldId id="317" r:id="rId22"/>
    <p:sldId id="304" r:id="rId23"/>
    <p:sldId id="311" r:id="rId24"/>
    <p:sldId id="300" r:id="rId25"/>
    <p:sldId id="294" r:id="rId26"/>
    <p:sldId id="295" r:id="rId27"/>
    <p:sldId id="308" r:id="rId28"/>
    <p:sldId id="309" r:id="rId29"/>
    <p:sldId id="327" r:id="rId30"/>
    <p:sldId id="328" r:id="rId31"/>
    <p:sldId id="329" r:id="rId32"/>
    <p:sldId id="330" r:id="rId33"/>
    <p:sldId id="299" r:id="rId34"/>
    <p:sldId id="293" r:id="rId35"/>
    <p:sldId id="297" r:id="rId36"/>
    <p:sldId id="28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503075-1CD8-DE77-AABB-499CEAC5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7" y="465363"/>
            <a:ext cx="2638561" cy="5633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3A26B-59FC-E90D-8261-835335BE18CB}"/>
              </a:ext>
            </a:extLst>
          </p:cNvPr>
          <p:cNvSpPr txBox="1"/>
          <p:nvPr/>
        </p:nvSpPr>
        <p:spPr>
          <a:xfrm>
            <a:off x="3708435" y="1205592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E36F9-241D-4621-9944-56305393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35" y="678305"/>
            <a:ext cx="2734057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F77F4-B02D-AC88-22C9-D8C22D34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99" y="678305"/>
            <a:ext cx="3425319" cy="43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1B75B-C5D2-05FB-CB68-9CFBF57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698425"/>
            <a:ext cx="3093849" cy="3545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7BFF6-2280-C5EA-6C6E-A1725E8C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64" y="2227384"/>
            <a:ext cx="3277057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6FEA-8CC2-1DD8-EA71-2CA12EDCF8D7}"/>
              </a:ext>
            </a:extLst>
          </p:cNvPr>
          <p:cNvSpPr txBox="1"/>
          <p:nvPr/>
        </p:nvSpPr>
        <p:spPr>
          <a:xfrm>
            <a:off x="4107314" y="3936495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 안에 </a:t>
            </a:r>
            <a:r>
              <a:rPr lang="en-US" altLang="ko-KR" sz="1400"/>
              <a:t>a</a:t>
            </a:r>
            <a:r>
              <a:rPr lang="ko-KR" altLang="en-US" sz="1400"/>
              <a:t>태그가 들어가면 문법 오류입니다</a:t>
            </a:r>
            <a:r>
              <a:rPr lang="en-US" altLang="ko-KR" sz="1400"/>
              <a:t>. </a:t>
            </a:r>
            <a:r>
              <a:rPr lang="ko-KR" altLang="en-US" sz="1400"/>
              <a:t>버튼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83840-83D7-6E25-700B-DCB6B97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6" y="1699358"/>
            <a:ext cx="3743847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ED74F-00D0-BD84-72DF-6C1E1514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1" y="4463220"/>
            <a:ext cx="4629796" cy="6954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4AC48-28F3-AB69-C32D-852F502D882E}"/>
              </a:ext>
            </a:extLst>
          </p:cNvPr>
          <p:cNvCxnSpPr/>
          <p:nvPr/>
        </p:nvCxnSpPr>
        <p:spPr>
          <a:xfrm flipV="1">
            <a:off x="1910443" y="3633108"/>
            <a:ext cx="0" cy="7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2A46F2-5E6C-B86B-86AC-82F93EFF6491}"/>
              </a:ext>
            </a:extLst>
          </p:cNvPr>
          <p:cNvSpPr txBox="1"/>
          <p:nvPr/>
        </p:nvSpPr>
        <p:spPr>
          <a:xfrm>
            <a:off x="1502907" y="5272717"/>
            <a:ext cx="603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안에 버튼 태그가 들어가면 문법 오류입니다</a:t>
            </a:r>
            <a:r>
              <a:rPr lang="en-US" altLang="ko-KR" sz="1400"/>
              <a:t>. a</a:t>
            </a:r>
            <a:r>
              <a:rPr lang="ko-KR" altLang="en-US" sz="1400"/>
              <a:t>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3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26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582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99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99B74-B9F2-3CD0-8EBB-9ECBB6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288323"/>
            <a:ext cx="2720836" cy="6281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384E2-DDB6-D67D-3AAE-75A85C958AFD}"/>
              </a:ext>
            </a:extLst>
          </p:cNvPr>
          <p:cNvSpPr/>
          <p:nvPr/>
        </p:nvSpPr>
        <p:spPr>
          <a:xfrm>
            <a:off x="1420586" y="2612571"/>
            <a:ext cx="759278" cy="101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E783-DA74-9628-30CE-EB2E74A4A50B}"/>
              </a:ext>
            </a:extLst>
          </p:cNvPr>
          <p:cNvCxnSpPr/>
          <p:nvPr/>
        </p:nvCxnSpPr>
        <p:spPr>
          <a:xfrm flipH="1">
            <a:off x="2319688" y="3070459"/>
            <a:ext cx="160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BECA6-D6C4-EA26-2CE3-DC14E5008E69}"/>
              </a:ext>
            </a:extLst>
          </p:cNvPr>
          <p:cNvSpPr txBox="1"/>
          <p:nvPr/>
        </p:nvSpPr>
        <p:spPr>
          <a:xfrm>
            <a:off x="4256600" y="2010512"/>
            <a:ext cx="55274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카카오맵이나 네이버맵 보니까</a:t>
            </a:r>
            <a:r>
              <a:rPr lang="en-US" altLang="ko-KR" sz="1400"/>
              <a:t>.. </a:t>
            </a:r>
            <a:r>
              <a:rPr lang="ko-KR" altLang="en-US" sz="1400"/>
              <a:t>마커에는 포커스 인식이 안되는데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그게 맞는거 같아요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D549-EC52-7D97-2735-253F9E8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00" y="2817929"/>
            <a:ext cx="4058216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EE9F5-473A-3634-A364-90C149E78322}"/>
              </a:ext>
            </a:extLst>
          </p:cNvPr>
          <p:cNvSpPr txBox="1"/>
          <p:nvPr/>
        </p:nvSpPr>
        <p:spPr>
          <a:xfrm>
            <a:off x="4256600" y="3939101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Tabindex</a:t>
            </a:r>
            <a:r>
              <a:rPr lang="ko-KR" altLang="en-US" sz="1400"/>
              <a:t> 를 지워주세요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D7DD-731D-6FCB-2E4B-CB3BD4EB025D}"/>
              </a:ext>
            </a:extLst>
          </p:cNvPr>
          <p:cNvCxnSpPr/>
          <p:nvPr/>
        </p:nvCxnSpPr>
        <p:spPr>
          <a:xfrm>
            <a:off x="6208295" y="3294245"/>
            <a:ext cx="8951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136E4-69D5-7845-625F-047527F9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1" y="3876488"/>
            <a:ext cx="6054028" cy="2683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AAD55-F322-9619-6A17-77C38A326F99}"/>
              </a:ext>
            </a:extLst>
          </p:cNvPr>
          <p:cNvSpPr txBox="1"/>
          <p:nvPr/>
        </p:nvSpPr>
        <p:spPr>
          <a:xfrm>
            <a:off x="5708407" y="4747990"/>
            <a:ext cx="444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태그에 </a:t>
            </a:r>
            <a:r>
              <a:rPr lang="en-US" altLang="ko-KR" sz="1400"/>
              <a:t>href</a:t>
            </a:r>
            <a:r>
              <a:rPr lang="ko-KR" altLang="en-US" sz="1400"/>
              <a:t>가 없으면 기본적으로 문법 오류입니다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2CDDB-260A-9325-3662-332E7EBD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1" y="671430"/>
            <a:ext cx="6020640" cy="11717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945826-7BD3-1D5C-2A54-203EBE1ED99C}"/>
              </a:ext>
            </a:extLst>
          </p:cNvPr>
          <p:cNvCxnSpPr/>
          <p:nvPr/>
        </p:nvCxnSpPr>
        <p:spPr>
          <a:xfrm flipV="1">
            <a:off x="1200150" y="1510393"/>
            <a:ext cx="0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142DB-A81C-C3C7-966E-9C0FE7E385DE}"/>
              </a:ext>
            </a:extLst>
          </p:cNvPr>
          <p:cNvSpPr txBox="1"/>
          <p:nvPr/>
        </p:nvSpPr>
        <p:spPr>
          <a:xfrm>
            <a:off x="1200150" y="223008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 </a:t>
            </a:r>
            <a:r>
              <a:rPr lang="ko-KR" altLang="en-US" sz="1400"/>
              <a:t>태그 </a:t>
            </a:r>
            <a:r>
              <a:rPr lang="en-US" altLang="ko-KR" sz="1400"/>
              <a:t>div </a:t>
            </a:r>
            <a:r>
              <a:rPr lang="ko-KR" altLang="en-US" sz="1400"/>
              <a:t>로 변경해주세요</a:t>
            </a:r>
            <a:r>
              <a:rPr lang="en-US" altLang="ko-KR" sz="1400"/>
              <a:t>. ( li </a:t>
            </a:r>
            <a:r>
              <a:rPr lang="ko-KR" altLang="en-US" sz="1400"/>
              <a:t>하위로 오면 문법 오류입니다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875FAC-813F-69F9-6452-1FA27E1DFD3D}"/>
              </a:ext>
            </a:extLst>
          </p:cNvPr>
          <p:cNvCxnSpPr/>
          <p:nvPr/>
        </p:nvCxnSpPr>
        <p:spPr>
          <a:xfrm>
            <a:off x="540697" y="29702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74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23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988</Words>
  <Application>Microsoft Office PowerPoint</Application>
  <PresentationFormat>와이드스크린</PresentationFormat>
  <Paragraphs>136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consolas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422</cp:revision>
  <dcterms:created xsi:type="dcterms:W3CDTF">2022-03-17T02:17:20Z</dcterms:created>
  <dcterms:modified xsi:type="dcterms:W3CDTF">2022-07-08T05:06:43Z</dcterms:modified>
</cp:coreProperties>
</file>