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19" y="739017"/>
            <a:ext cx="3867690" cy="55824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7931" y="178905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UI-SJN-02-001U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83" y="896201"/>
            <a:ext cx="4143953" cy="526806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611757" y="3329609"/>
            <a:ext cx="123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42992" y="6391020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배경 삭제하고 아이콘 크기를 줄였습니다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55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31" y="1290976"/>
            <a:ext cx="2505425" cy="109552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97" y="1276686"/>
            <a:ext cx="4486901" cy="22196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7931" y="178905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UI-SJN-02-001U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403035" y="1918253"/>
            <a:ext cx="123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30625" y="4055325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글자수에 </a:t>
            </a:r>
            <a:r>
              <a:rPr lang="ko-KR" altLang="en-US" dirty="0" err="1" smtClean="0"/>
              <a:t>영향받지</a:t>
            </a:r>
            <a:r>
              <a:rPr lang="ko-KR" altLang="en-US" dirty="0" smtClean="0"/>
              <a:t> 않도록 수정했습니다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17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523" y="2142945"/>
            <a:ext cx="4686954" cy="257210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6896" y="1734377"/>
            <a:ext cx="4661452" cy="3389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91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16" y="513943"/>
            <a:ext cx="6754168" cy="583011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6896" y="1734377"/>
            <a:ext cx="4661452" cy="3389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71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931" y="178905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UI-SJN-32-030L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1" y="999023"/>
            <a:ext cx="4391638" cy="39057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384" y="2036759"/>
            <a:ext cx="4848902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4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3751</TotalTime>
  <Words>16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269</cp:revision>
  <dcterms:created xsi:type="dcterms:W3CDTF">2022-03-17T02:17:20Z</dcterms:created>
  <dcterms:modified xsi:type="dcterms:W3CDTF">2022-04-28T08:49:54Z</dcterms:modified>
</cp:coreProperties>
</file>