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3343" y="2653840"/>
            <a:ext cx="114486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아이콘 수정</a:t>
            </a:r>
            <a:endParaRPr lang="en-US" altLang="ko-KR" sz="1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63" y="1440645"/>
            <a:ext cx="4035647" cy="97383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796852" y="2001187"/>
            <a:ext cx="1004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303" y="1501166"/>
            <a:ext cx="422016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1947" y="5027123"/>
            <a:ext cx="38459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하단 영역이 고정인 경우 </a:t>
            </a:r>
            <a:r>
              <a:rPr lang="en-US" altLang="ko-KR" sz="1400" dirty="0" smtClean="0"/>
              <a:t>block</a:t>
            </a:r>
            <a:r>
              <a:rPr lang="ko-KR" altLang="en-US" sz="1400" dirty="0" smtClean="0"/>
              <a:t>을 넣어주세요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356" y="2102665"/>
            <a:ext cx="4334480" cy="24577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947" y="5563949"/>
            <a:ext cx="3620005" cy="6954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7" y="1154213"/>
            <a:ext cx="4277322" cy="543001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2930577" y="1491521"/>
            <a:ext cx="0" cy="6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4537" y="2260695"/>
            <a:ext cx="4814138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PC </a:t>
            </a:r>
            <a:r>
              <a:rPr lang="ko-KR" altLang="en-US" sz="1400" dirty="0" smtClean="0"/>
              <a:t>버전 작업하느라 기존 아이콘을 모두 </a:t>
            </a:r>
            <a:r>
              <a:rPr lang="en-US" altLang="ko-KR" sz="1400" dirty="0" smtClean="0"/>
              <a:t>hidden </a:t>
            </a:r>
            <a:r>
              <a:rPr lang="ko-KR" altLang="en-US" sz="1400" dirty="0" smtClean="0"/>
              <a:t>처리하고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있습니다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8177" y="352269"/>
            <a:ext cx="5412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UI-SJN-41-001L, </a:t>
            </a:r>
            <a:r>
              <a:rPr lang="en-US" altLang="ko-KR" dirty="0" smtClean="0"/>
              <a:t>UI-SJN-50-002L</a:t>
            </a:r>
            <a:r>
              <a:rPr lang="en-US" altLang="ko-KR" dirty="0"/>
              <a:t>, </a:t>
            </a:r>
            <a:r>
              <a:rPr lang="en-US" altLang="ko-KR" dirty="0" smtClean="0"/>
              <a:t>UI-SJN-50-005L,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UI-SJN-50-007L, UI-SJN-50-009L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8866682" y="2488365"/>
            <a:ext cx="0" cy="241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3843" y="5778706"/>
            <a:ext cx="4646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80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02" y="988918"/>
            <a:ext cx="2562682" cy="5510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7101" y="352269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swiperHidden </a:t>
            </a:r>
            <a:r>
              <a:rPr lang="ko-KR" altLang="en-US" dirty="0"/>
              <a:t>넣었더니 배경의 좌우 </a:t>
            </a:r>
            <a:r>
              <a:rPr lang="ko-KR" altLang="en-US" dirty="0" err="1"/>
              <a:t>짤림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2499" y="4889958"/>
            <a:ext cx="24545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CSS </a:t>
            </a:r>
            <a:r>
              <a:rPr lang="ko-KR" altLang="en-US" sz="1400" dirty="0" smtClean="0"/>
              <a:t>적용하면 </a:t>
            </a:r>
            <a:r>
              <a:rPr lang="ko-KR" altLang="en-US" sz="1400" dirty="0" err="1" smtClean="0"/>
              <a:t>해결될거에요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83" y="1248968"/>
            <a:ext cx="7000407" cy="2685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2499" y="4412152"/>
            <a:ext cx="36615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위치에 </a:t>
            </a:r>
            <a:r>
              <a:rPr lang="en-US" altLang="ko-KR" sz="1400" dirty="0" smtClean="0"/>
              <a:t>swiperHidden </a:t>
            </a:r>
            <a:r>
              <a:rPr lang="ko-KR" altLang="en-US" sz="1400" dirty="0" smtClean="0"/>
              <a:t>클래스 추가해주세요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8799225" y="1596453"/>
            <a:ext cx="0" cy="271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228" y="5097707"/>
            <a:ext cx="3458058" cy="1562318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 flipV="1">
            <a:off x="2743200" y="4774367"/>
            <a:ext cx="727023" cy="68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21616" y="4619901"/>
            <a:ext cx="11448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 변경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15709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53985" y="2601839"/>
            <a:ext cx="3347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한줄로</a:t>
            </a:r>
            <a:r>
              <a:rPr lang="ko-KR" altLang="en-US" sz="1400" dirty="0" smtClean="0"/>
              <a:t> 변경하고 상하 간격 줄였습니다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933851" y="4347148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서비스 개선 요청하기 버튼 </a:t>
            </a:r>
            <a:r>
              <a:rPr lang="ko-KR" altLang="en-US" sz="1400" dirty="0" err="1" smtClean="0"/>
              <a:t>클릭시</a:t>
            </a:r>
            <a:endParaRPr lang="en-US" altLang="ko-KR" sz="1400" dirty="0"/>
          </a:p>
          <a:p>
            <a:r>
              <a:rPr lang="ko-KR" altLang="en-US" sz="1400" dirty="0" smtClean="0"/>
              <a:t>나오는 레이어 스크롤 관련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UI-SJN-82-002U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7101" y="961584"/>
            <a:ext cx="3153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서비스개선요청 </a:t>
            </a:r>
            <a:r>
              <a:rPr lang="en-US" altLang="ko-KR" sz="1400" dirty="0"/>
              <a:t>: </a:t>
            </a:r>
            <a:r>
              <a:rPr lang="ko-KR" altLang="en-US" sz="1400" dirty="0"/>
              <a:t>제목 </a:t>
            </a:r>
            <a:r>
              <a:rPr lang="en-US" altLang="ko-KR" sz="1400" dirty="0"/>
              <a:t>1</a:t>
            </a:r>
            <a:r>
              <a:rPr lang="ko-KR" altLang="en-US" sz="1400" dirty="0"/>
              <a:t>줄 표시 및 </a:t>
            </a:r>
            <a:r>
              <a:rPr lang="en-US" altLang="ko-KR" sz="1400" dirty="0"/>
              <a:t>...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" y="1669693"/>
            <a:ext cx="3743847" cy="10002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766" y="1820328"/>
            <a:ext cx="3696216" cy="57158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4474564" y="2106118"/>
            <a:ext cx="70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551" y="3378067"/>
            <a:ext cx="2312180" cy="338457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3914" y="3599331"/>
            <a:ext cx="3810532" cy="1495634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7172793" y="4227226"/>
            <a:ext cx="7495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89812" y="5461250"/>
            <a:ext cx="358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폼 태그를 </a:t>
            </a:r>
            <a:r>
              <a:rPr lang="en-US" altLang="ko-KR" sz="1400" dirty="0"/>
              <a:t>layerWrap full </a:t>
            </a:r>
            <a:r>
              <a:rPr lang="ko-KR" altLang="en-US" sz="1400" dirty="0" smtClean="0"/>
              <a:t>위로 올려주세요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3138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7101" y="3522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101" y="961584"/>
            <a:ext cx="4943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PC </a:t>
            </a:r>
            <a:r>
              <a:rPr lang="ko-KR" altLang="en-US" sz="1400" dirty="0" err="1"/>
              <a:t>상태일때</a:t>
            </a:r>
            <a:r>
              <a:rPr lang="ko-KR" altLang="en-US" sz="1400" dirty="0"/>
              <a:t> </a:t>
            </a:r>
            <a:r>
              <a:rPr lang="en-US" altLang="ko-KR" sz="1400" dirty="0"/>
              <a:t>BOT, FULL </a:t>
            </a:r>
            <a:r>
              <a:rPr lang="ko-KR" altLang="en-US" sz="1400" dirty="0"/>
              <a:t>레이어 위치 </a:t>
            </a:r>
            <a:r>
              <a:rPr lang="ko-KR" altLang="en-US" sz="1400" dirty="0" err="1"/>
              <a:t>가운데용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모달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팝업창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" y="1957960"/>
            <a:ext cx="4458322" cy="40963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083" y="2012712"/>
            <a:ext cx="5449060" cy="4191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083" y="2903720"/>
            <a:ext cx="4115374" cy="543001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187783" y="3235181"/>
            <a:ext cx="6970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431368" y="3446721"/>
            <a:ext cx="0" cy="55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91216" y="4131226"/>
            <a:ext cx="3187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typeBot </a:t>
            </a:r>
            <a:r>
              <a:rPr lang="ko-KR" altLang="en-US" sz="1400" dirty="0" smtClean="0"/>
              <a:t>대신 </a:t>
            </a:r>
            <a:r>
              <a:rPr lang="en-US" altLang="ko-KR" sz="1400" dirty="0" smtClean="0"/>
              <a:t>typeCenter </a:t>
            </a:r>
            <a:r>
              <a:rPr lang="ko-KR" altLang="en-US" sz="1400" dirty="0" smtClean="0"/>
              <a:t>넣어주세요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538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961584"/>
            <a:ext cx="3051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chatbotAniText 0.5s 8s 4s-&gt;8s </a:t>
            </a:r>
            <a:r>
              <a:rPr lang="ko-KR" altLang="en-US" sz="1400" dirty="0"/>
              <a:t>변경</a:t>
            </a:r>
            <a:endParaRPr lang="ko-KR" altLang="en-US" sz="1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386997" y="2057400"/>
            <a:ext cx="359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3" y="1751966"/>
            <a:ext cx="11890082" cy="61086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497626" y="2178374"/>
            <a:ext cx="3222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51626" y="2057400"/>
            <a:ext cx="3222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6820525" y="2136098"/>
            <a:ext cx="2031167" cy="85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3819914" y="2248525"/>
            <a:ext cx="2700807" cy="74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39747" y="306923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챗봇</a:t>
            </a:r>
            <a:r>
              <a:rPr lang="ko-KR" altLang="en-US" sz="1400" dirty="0" smtClean="0"/>
              <a:t> 속도 조절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088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564" y="1934053"/>
            <a:ext cx="2381582" cy="9812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22" y="1771419"/>
            <a:ext cx="4153480" cy="16575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1718" y="406233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스크롤 바 수정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830027" y="229366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아이콘 이상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07101" y="961584"/>
            <a:ext cx="4110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PC </a:t>
            </a:r>
            <a:r>
              <a:rPr lang="ko-KR" altLang="en-US" sz="1400" dirty="0"/>
              <a:t>버전 </a:t>
            </a:r>
            <a:r>
              <a:rPr lang="ko-KR" altLang="en-US" sz="1400" dirty="0" err="1"/>
              <a:t>스크롤바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디자인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기상 날씨 클래스 코드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947942" y="3600908"/>
            <a:ext cx="24545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CSS </a:t>
            </a:r>
            <a:r>
              <a:rPr lang="ko-KR" altLang="en-US" sz="1400" dirty="0"/>
              <a:t>적용하면 </a:t>
            </a:r>
            <a:r>
              <a:rPr lang="ko-KR" altLang="en-US" sz="1400" dirty="0" err="1"/>
              <a:t>해결될거에요</a:t>
            </a:r>
            <a:r>
              <a:rPr lang="en-US" altLang="ko-KR" sz="140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22" y="4635651"/>
            <a:ext cx="4239217" cy="193384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575154" y="3545174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322695" y="2983043"/>
            <a:ext cx="0" cy="56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2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123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62</cp:revision>
  <dcterms:created xsi:type="dcterms:W3CDTF">2022-03-17T02:17:20Z</dcterms:created>
  <dcterms:modified xsi:type="dcterms:W3CDTF">2022-03-28T04:29:55Z</dcterms:modified>
</cp:coreProperties>
</file>