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55" y="1090195"/>
            <a:ext cx="5811061" cy="1514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839" y="2975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4" y="974361"/>
            <a:ext cx="4769647" cy="3005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028" y="4467069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모달레이어</a:t>
            </a:r>
            <a:r>
              <a:rPr lang="ko-KR" altLang="en-US" sz="1400" dirty="0" smtClean="0"/>
              <a:t> 위치 문제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UI-SJN-90-001U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546" y="839771"/>
            <a:ext cx="4286848" cy="9812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946" y="2930899"/>
            <a:ext cx="4972744" cy="981212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8064708" y="1888761"/>
            <a:ext cx="0" cy="83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415790" y="3342807"/>
            <a:ext cx="16114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63559" y="4247072"/>
            <a:ext cx="3664786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modalBody </a:t>
            </a:r>
            <a:r>
              <a:rPr lang="ko-KR" altLang="en-US" sz="1400" dirty="0" smtClean="0"/>
              <a:t>추가해서 위치를 잡아줬습니다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3" y="1123791"/>
            <a:ext cx="3319686" cy="39145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UI-SJN-42-003L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099810" y="2960557"/>
            <a:ext cx="1266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96103" y="5506245"/>
            <a:ext cx="20826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디자인이 변경됐습니다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856" y="1018860"/>
            <a:ext cx="3252865" cy="41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3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UI-SJN-42-004L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2" y="944381"/>
            <a:ext cx="2687545" cy="4396100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3612629" y="2923081"/>
            <a:ext cx="1266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11200" y="5340481"/>
            <a:ext cx="20826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디자인이 변경됐습니다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099" y="944381"/>
            <a:ext cx="3120821" cy="38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3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UI-SJN-60-001L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80" y="1555950"/>
            <a:ext cx="4344006" cy="30865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4" y="1555950"/>
            <a:ext cx="4248743" cy="305795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886793" y="3099215"/>
            <a:ext cx="584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56072" y="5055668"/>
            <a:ext cx="20826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디자인이 변경됐습니다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67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64213" y="2829628"/>
            <a:ext cx="5437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추가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75" y="1169232"/>
            <a:ext cx="1511369" cy="497378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1426659" y="2840636"/>
            <a:ext cx="926797" cy="15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426659" y="3140439"/>
            <a:ext cx="949282" cy="10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47587" y="2829628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common_mapicons </a:t>
            </a:r>
            <a:r>
              <a:rPr lang="ko-KR" altLang="en-US" sz="1400" dirty="0" smtClean="0"/>
              <a:t>파일에 </a:t>
            </a:r>
            <a:r>
              <a:rPr lang="ko-KR" altLang="en-US" sz="1400" dirty="0" err="1" smtClean="0"/>
              <a:t>모아놨습니다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965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07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29</Words>
  <Application>Microsoft Office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168</cp:revision>
  <dcterms:created xsi:type="dcterms:W3CDTF">2022-03-17T02:17:20Z</dcterms:created>
  <dcterms:modified xsi:type="dcterms:W3CDTF">2022-04-03T03:44:18Z</dcterms:modified>
</cp:coreProperties>
</file>