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4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0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91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92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3A8F8-6A3C-431B-BFF3-386CC4580D21}" type="datetimeFigureOut">
              <a:rPr lang="ko-KR" altLang="en-US" smtClean="0"/>
              <a:t>2022-05-25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1F4B-9D60-4FBB-BA96-958EF34BA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2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common_mapicons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C3CD3D-6260-F01C-393F-8F3930CEE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02" y="987818"/>
            <a:ext cx="4124901" cy="195289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B6C6D2E-8B41-10F5-5B79-B1FCBC7279E2}"/>
              </a:ext>
            </a:extLst>
          </p:cNvPr>
          <p:cNvCxnSpPr/>
          <p:nvPr/>
        </p:nvCxnSpPr>
        <p:spPr>
          <a:xfrm flipV="1">
            <a:off x="1070522" y="2991896"/>
            <a:ext cx="0" cy="874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8114FD-59A5-6162-B896-A9DF6B9D03A4}"/>
              </a:ext>
            </a:extLst>
          </p:cNvPr>
          <p:cNvSpPr txBox="1"/>
          <p:nvPr/>
        </p:nvSpPr>
        <p:spPr>
          <a:xfrm>
            <a:off x="634999" y="3979332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점검 </a:t>
            </a:r>
            <a:r>
              <a:rPr lang="ko-KR" altLang="en-US" sz="1400" dirty="0" err="1"/>
              <a:t>중인경우</a:t>
            </a:r>
            <a:r>
              <a:rPr lang="ko-KR" altLang="en-US" sz="1400" dirty="0"/>
              <a:t> 추가</a:t>
            </a:r>
          </a:p>
        </p:txBody>
      </p:sp>
    </p:spTree>
    <p:extLst>
      <p:ext uri="{BB962C8B-B14F-4D97-AF65-F5344CB8AC3E}">
        <p14:creationId xmlns:p14="http://schemas.microsoft.com/office/powerpoint/2010/main" val="13156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CC9F4-688C-7A8A-DB21-ECB6CE0C04A9}"/>
              </a:ext>
            </a:extLst>
          </p:cNvPr>
          <p:cNvSpPr txBox="1"/>
          <p:nvPr/>
        </p:nvSpPr>
        <p:spPr>
          <a:xfrm>
            <a:off x="299803" y="217357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UI-SJN-35-002L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F46FAB-265B-C901-DB34-7C9BD964F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917806"/>
            <a:ext cx="4077269" cy="4277322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36CA32-5DC5-092C-8BFA-4D5BB5BA8840}"/>
              </a:ext>
            </a:extLst>
          </p:cNvPr>
          <p:cNvCxnSpPr/>
          <p:nvPr/>
        </p:nvCxnSpPr>
        <p:spPr>
          <a:xfrm flipH="1">
            <a:off x="2861733" y="2116667"/>
            <a:ext cx="2497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EA1177-F1A8-4B41-9D21-80E4B9B3A9CC}"/>
              </a:ext>
            </a:extLst>
          </p:cNvPr>
          <p:cNvSpPr txBox="1"/>
          <p:nvPr/>
        </p:nvSpPr>
        <p:spPr>
          <a:xfrm>
            <a:off x="5359400" y="1962778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점검 </a:t>
            </a:r>
            <a:r>
              <a:rPr lang="ko-KR" altLang="en-US" sz="1400" dirty="0" err="1"/>
              <a:t>중인경우</a:t>
            </a:r>
            <a:r>
              <a:rPr lang="ko-KR" altLang="en-US" sz="1400" dirty="0"/>
              <a:t> 추가</a:t>
            </a:r>
          </a:p>
        </p:txBody>
      </p:sp>
    </p:spTree>
    <p:extLst>
      <p:ext uri="{BB962C8B-B14F-4D97-AF65-F5344CB8AC3E}">
        <p14:creationId xmlns:p14="http://schemas.microsoft.com/office/powerpoint/2010/main" val="173661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BFD60C0-E123-334C-A34A-B651CE3ED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023" y="1953370"/>
            <a:ext cx="3105583" cy="666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52A00D-DC8D-4EDE-A24C-3B3A300E7E5E}"/>
              </a:ext>
            </a:extLst>
          </p:cNvPr>
          <p:cNvSpPr txBox="1"/>
          <p:nvPr/>
        </p:nvSpPr>
        <p:spPr>
          <a:xfrm>
            <a:off x="748215" y="1331494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UI-SJN-33-003L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8E33B9-7DAC-7D4F-4BA2-CED54FAF5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15" y="1993430"/>
            <a:ext cx="4182059" cy="103837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2CA0A29-2AF2-7943-74ED-4AF4DE29116F}"/>
              </a:ext>
            </a:extLst>
          </p:cNvPr>
          <p:cNvCxnSpPr/>
          <p:nvPr/>
        </p:nvCxnSpPr>
        <p:spPr>
          <a:xfrm flipV="1">
            <a:off x="6800651" y="2117512"/>
            <a:ext cx="0" cy="79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F25F82-8079-7F85-D426-D8BA9C6C964A}"/>
              </a:ext>
            </a:extLst>
          </p:cNvPr>
          <p:cNvSpPr txBox="1"/>
          <p:nvPr/>
        </p:nvSpPr>
        <p:spPr>
          <a:xfrm>
            <a:off x="5901023" y="3109191"/>
            <a:ext cx="2087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handFlex</a:t>
            </a:r>
            <a:r>
              <a:rPr lang="ko-KR" altLang="en-US" sz="1400" dirty="0"/>
              <a:t>로 감싸주세요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592DFDE-D7CB-CDC4-2268-7C69B3BC3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023" y="4993349"/>
            <a:ext cx="3105583" cy="6668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27353E-51FD-9820-7742-26CB5F667F53}"/>
              </a:ext>
            </a:extLst>
          </p:cNvPr>
          <p:cNvSpPr txBox="1"/>
          <p:nvPr/>
        </p:nvSpPr>
        <p:spPr>
          <a:xfrm>
            <a:off x="748215" y="4371473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UI-SJN-34-001L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B684F2D-4DD0-00C0-6040-C7520FC29ED5}"/>
              </a:ext>
            </a:extLst>
          </p:cNvPr>
          <p:cNvCxnSpPr/>
          <p:nvPr/>
        </p:nvCxnSpPr>
        <p:spPr>
          <a:xfrm flipV="1">
            <a:off x="6800651" y="5157491"/>
            <a:ext cx="0" cy="79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DA4308-E8A3-4D3A-1307-42ADB006E636}"/>
              </a:ext>
            </a:extLst>
          </p:cNvPr>
          <p:cNvSpPr txBox="1"/>
          <p:nvPr/>
        </p:nvSpPr>
        <p:spPr>
          <a:xfrm>
            <a:off x="5901023" y="6149170"/>
            <a:ext cx="2087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handFlex</a:t>
            </a:r>
            <a:r>
              <a:rPr lang="ko-KR" altLang="en-US" sz="1400" dirty="0"/>
              <a:t>로 감싸주세요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0E4D76-4B86-DF9A-C0FB-EB35E0C28624}"/>
              </a:ext>
            </a:extLst>
          </p:cNvPr>
          <p:cNvSpPr txBox="1"/>
          <p:nvPr/>
        </p:nvSpPr>
        <p:spPr>
          <a:xfrm>
            <a:off x="618956" y="284425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영역이 딱 붙는 페이지 들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89BA8EB-B14B-B3A0-75E2-3CFD35E20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15" y="4923856"/>
            <a:ext cx="420111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5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4362</TotalTime>
  <Words>25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임정규</dc:creator>
  <cp:lastModifiedBy>et403</cp:lastModifiedBy>
  <cp:revision>352</cp:revision>
  <dcterms:created xsi:type="dcterms:W3CDTF">2022-03-17T02:17:20Z</dcterms:created>
  <dcterms:modified xsi:type="dcterms:W3CDTF">2022-05-25T07:54:40Z</dcterms:modified>
</cp:coreProperties>
</file>