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9" r:id="rId6"/>
    <p:sldId id="285" r:id="rId7"/>
    <p:sldId id="286" r:id="rId8"/>
    <p:sldId id="291" r:id="rId9"/>
    <p:sldId id="292" r:id="rId10"/>
    <p:sldId id="293" r:id="rId11"/>
    <p:sldId id="294" r:id="rId12"/>
    <p:sldId id="295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요소는 </a:t>
            </a:r>
            <a:r>
              <a:rPr lang="ko-KR" altLang="en-US" dirty="0" err="1"/>
              <a:t>정지할수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1CF84-CEB8-CF63-9612-F52C32F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6519"/>
            <a:ext cx="4363059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4D82E-9CFB-FA1F-39EF-74466C8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35" y="1236519"/>
            <a:ext cx="4267796" cy="7430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C51EF9-BD1B-5C5C-C2CE-1895C3E115C5}"/>
              </a:ext>
            </a:extLst>
          </p:cNvPr>
          <p:cNvCxnSpPr/>
          <p:nvPr/>
        </p:nvCxnSpPr>
        <p:spPr>
          <a:xfrm flipH="1" flipV="1">
            <a:off x="3183467" y="2734734"/>
            <a:ext cx="1126066" cy="11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0A6A5-33DE-68AC-0A1E-387CAD547193}"/>
              </a:ext>
            </a:extLst>
          </p:cNvPr>
          <p:cNvCxnSpPr/>
          <p:nvPr/>
        </p:nvCxnSpPr>
        <p:spPr>
          <a:xfrm flipV="1">
            <a:off x="4724400" y="1828800"/>
            <a:ext cx="137160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9524E-CCBF-25D8-B109-1766A1F47D08}"/>
              </a:ext>
            </a:extLst>
          </p:cNvPr>
          <p:cNvSpPr txBox="1"/>
          <p:nvPr/>
        </p:nvSpPr>
        <p:spPr>
          <a:xfrm>
            <a:off x="3375490" y="396308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버튼이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메뉴와 탭들은 현재 메뉴를 알려줘야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846F-A3BE-C17E-CFEA-2C120D9F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9762"/>
            <a:ext cx="4706007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9EA4D-0C83-63F6-1C9F-B88A45A1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1075996"/>
            <a:ext cx="3848637" cy="47060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11626D-78C6-4B67-EF8C-3F99162D50FE}"/>
              </a:ext>
            </a:extLst>
          </p:cNvPr>
          <p:cNvCxnSpPr/>
          <p:nvPr/>
        </p:nvCxnSpPr>
        <p:spPr>
          <a:xfrm flipH="1" flipV="1">
            <a:off x="2873829" y="2316237"/>
            <a:ext cx="974690" cy="127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FF8B61-C031-902C-F9D4-5A8A05D98B45}"/>
              </a:ext>
            </a:extLst>
          </p:cNvPr>
          <p:cNvCxnSpPr>
            <a:cxnSpLocks/>
          </p:cNvCxnSpPr>
          <p:nvPr/>
        </p:nvCxnSpPr>
        <p:spPr>
          <a:xfrm flipV="1">
            <a:off x="4309533" y="1701800"/>
            <a:ext cx="2540000" cy="196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6D8015-066E-FD24-9BE6-FB83B2D6110F}"/>
              </a:ext>
            </a:extLst>
          </p:cNvPr>
          <p:cNvCxnSpPr/>
          <p:nvPr/>
        </p:nvCxnSpPr>
        <p:spPr>
          <a:xfrm>
            <a:off x="4521200" y="3928533"/>
            <a:ext cx="2242956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0FEA-672D-863F-EFF5-66B00D666650}"/>
              </a:ext>
            </a:extLst>
          </p:cNvPr>
          <p:cNvSpPr txBox="1"/>
          <p:nvPr/>
        </p:nvSpPr>
        <p:spPr>
          <a:xfrm>
            <a:off x="452203" y="3774644"/>
            <a:ext cx="38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&lt;span class=“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invisible</a:t>
            </a:r>
            <a:r>
              <a:rPr lang="en-US" altLang="ko-KR" sz="1400" dirty="0"/>
              <a:t>”&gt;</a:t>
            </a:r>
            <a:r>
              <a:rPr lang="ko-KR" altLang="en-US" sz="1400" dirty="0"/>
              <a:t>현재메뉴</a:t>
            </a:r>
            <a:r>
              <a:rPr lang="en-US" altLang="ko-KR" sz="1400" dirty="0"/>
              <a:t>&lt;/span&gt;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4954-6C1E-0A58-EE16-BBB0F81CF740}"/>
              </a:ext>
            </a:extLst>
          </p:cNvPr>
          <p:cNvCxnSpPr/>
          <p:nvPr/>
        </p:nvCxnSpPr>
        <p:spPr>
          <a:xfrm flipV="1">
            <a:off x="2082800" y="4199467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2255D-705D-84F5-41AA-DEA967AA9AD0}"/>
              </a:ext>
            </a:extLst>
          </p:cNvPr>
          <p:cNvSpPr txBox="1"/>
          <p:nvPr/>
        </p:nvSpPr>
        <p:spPr>
          <a:xfrm>
            <a:off x="452203" y="4629777"/>
            <a:ext cx="38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invisible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클래스를 주면 눈에 보이지는 않습니다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토글</a:t>
            </a:r>
            <a:r>
              <a:rPr lang="ko-KR" altLang="en-US" dirty="0"/>
              <a:t> 버튼 타이틀 값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9D06A-3F1C-6C65-AF17-845CE73D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" y="1384822"/>
            <a:ext cx="3943900" cy="1267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00EDF-4850-34F3-47EB-4E1667D4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1749455"/>
            <a:ext cx="3191320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9D01E-F63B-9C10-B2AB-A9D04323DB4E}"/>
              </a:ext>
            </a:extLst>
          </p:cNvPr>
          <p:cNvSpPr txBox="1"/>
          <p:nvPr/>
        </p:nvSpPr>
        <p:spPr>
          <a:xfrm>
            <a:off x="5031553" y="2362469"/>
            <a:ext cx="3857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title=“</a:t>
            </a:r>
            <a:r>
              <a:rPr lang="ko-KR" altLang="en-US" sz="1400" dirty="0"/>
              <a:t>메뉴 열기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메뉴가 열리면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title=“</a:t>
            </a:r>
            <a:r>
              <a:rPr lang="ko-KR" altLang="en-US" sz="1400" dirty="0"/>
              <a:t>메뉴 닫기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6E8719-24BA-ACC9-5CBA-F5D3EDDB4BC9}"/>
              </a:ext>
            </a:extLst>
          </p:cNvPr>
          <p:cNvCxnSpPr/>
          <p:nvPr/>
        </p:nvCxnSpPr>
        <p:spPr>
          <a:xfrm flipH="1">
            <a:off x="4013200" y="1828800"/>
            <a:ext cx="6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781328" y="863452"/>
            <a:ext cx="7892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세종엔 사이트 탭으로만 움직이면 문제가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탭순서</a:t>
            </a:r>
            <a:r>
              <a:rPr lang="ko-KR" altLang="en-US" sz="1400" dirty="0"/>
              <a:t> 조정이 </a:t>
            </a:r>
            <a:r>
              <a:rPr lang="ko-KR" altLang="en-US" sz="1400" dirty="0" err="1"/>
              <a:t>필요해보입니다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897592-E9CC-DC6E-CC57-3117C5A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" y="1837265"/>
            <a:ext cx="3262696" cy="4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426F5-EE51-EF50-A413-6DA855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944382"/>
            <a:ext cx="4058216" cy="258163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4A97DC-8ED7-4AFC-1F91-40CCD96612BB}"/>
              </a:ext>
            </a:extLst>
          </p:cNvPr>
          <p:cNvCxnSpPr/>
          <p:nvPr/>
        </p:nvCxnSpPr>
        <p:spPr>
          <a:xfrm flipV="1">
            <a:off x="1346479" y="3526017"/>
            <a:ext cx="0" cy="11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05A99F-1617-6D32-DE4A-6809F97DC2FD}"/>
              </a:ext>
            </a:extLst>
          </p:cNvPr>
          <p:cNvCxnSpPr/>
          <p:nvPr/>
        </p:nvCxnSpPr>
        <p:spPr>
          <a:xfrm flipV="1">
            <a:off x="1515533" y="1549400"/>
            <a:ext cx="787400" cy="30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909EDA-8F38-9C20-0648-0DCFAB69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8" y="4784180"/>
            <a:ext cx="1609950" cy="21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1137674" y="5125031"/>
            <a:ext cx="789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태그에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가 빠지면 탭으로 포커스를 잡을 수가 없습니다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 이동 링크를 </a:t>
            </a:r>
            <a:r>
              <a:rPr lang="ko-KR" altLang="en-US" sz="1400" dirty="0" err="1"/>
              <a:t>넣어주는게</a:t>
            </a:r>
            <a:r>
              <a:rPr lang="ko-KR" altLang="en-US" sz="1400" dirty="0"/>
              <a:t> 제일 좋고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-=“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라도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26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5DC3A-772E-F7A5-2B9E-1E1BC079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0" y="444173"/>
            <a:ext cx="2856550" cy="5706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25865-E590-5025-79E9-7319FEF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34" y="444173"/>
            <a:ext cx="3102328" cy="5751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6D0B0C-2D7C-E29B-E212-4B7BD447C4A1}"/>
              </a:ext>
            </a:extLst>
          </p:cNvPr>
          <p:cNvCxnSpPr/>
          <p:nvPr/>
        </p:nvCxnSpPr>
        <p:spPr>
          <a:xfrm>
            <a:off x="3970215" y="2552281"/>
            <a:ext cx="159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4C1B5-61E5-6BEA-50F9-808E08B40F93}"/>
              </a:ext>
            </a:extLst>
          </p:cNvPr>
          <p:cNvSpPr txBox="1"/>
          <p:nvPr/>
        </p:nvSpPr>
        <p:spPr>
          <a:xfrm>
            <a:off x="3806295" y="3191230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스와이프시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위치로 포커스를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잡아주세요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1D89E7-71F9-35B5-25BA-2EB434C34CDA}"/>
              </a:ext>
            </a:extLst>
          </p:cNvPr>
          <p:cNvCxnSpPr/>
          <p:nvPr/>
        </p:nvCxnSpPr>
        <p:spPr>
          <a:xfrm flipV="1">
            <a:off x="5689600" y="2413000"/>
            <a:ext cx="855133" cy="8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DA5A0-6B99-A643-922A-5D6E28FF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FFA7D-C11C-86C1-9439-139291AF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D06211-EA49-6E3A-EFFD-82656805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1895252"/>
            <a:ext cx="3410426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778B0-412F-C0CA-E58A-6356DA91F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544" y="1919067"/>
            <a:ext cx="1343212" cy="24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62DAC7-87EA-989C-F362-D7AB73476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2329450"/>
            <a:ext cx="3829584" cy="133368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4D0179-97A0-AB8D-DDA1-9071FC863C09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56837E-DB0D-4B1D-BC88-666030C49F9B}"/>
              </a:ext>
            </a:extLst>
          </p:cNvPr>
          <p:cNvCxnSpPr/>
          <p:nvPr/>
        </p:nvCxnSpPr>
        <p:spPr>
          <a:xfrm>
            <a:off x="540697" y="399233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B83D63A-D18C-6C6D-5070-23DF8B7FB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97" y="4321537"/>
            <a:ext cx="2867425" cy="600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26163D-FD24-8CFC-D1B4-916F87C111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8074" y="4334357"/>
            <a:ext cx="2857899" cy="171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5FDA22-5FF7-93CC-B28D-FF26E58DD3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487" y="4706571"/>
            <a:ext cx="624927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132</Words>
  <Application>Microsoft Office PowerPoint</Application>
  <PresentationFormat>와이드스크린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370</cp:revision>
  <dcterms:created xsi:type="dcterms:W3CDTF">2022-03-17T02:17:20Z</dcterms:created>
  <dcterms:modified xsi:type="dcterms:W3CDTF">2022-06-09T06:47:08Z</dcterms:modified>
</cp:coreProperties>
</file>