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1" r:id="rId3"/>
    <p:sldId id="28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i="0" baseline="0" dirty="0">
                <a:latin typeface="+mn-ea"/>
                <a:ea typeface="+mn-ea"/>
              </a:rPr>
              <a:t>UI-SJN-20-001U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0ABEE15-0519-CF89-E713-B6E0D2BC3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673238"/>
            <a:ext cx="2580860" cy="581291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41B4C58-BBBE-AB8B-8057-5F1D633A0275}"/>
              </a:ext>
            </a:extLst>
          </p:cNvPr>
          <p:cNvCxnSpPr/>
          <p:nvPr/>
        </p:nvCxnSpPr>
        <p:spPr>
          <a:xfrm flipH="1">
            <a:off x="2742455" y="900631"/>
            <a:ext cx="944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B6C8B4-67FC-FA77-DF7C-E1633A3DCEFF}"/>
              </a:ext>
            </a:extLst>
          </p:cNvPr>
          <p:cNvSpPr txBox="1"/>
          <p:nvPr/>
        </p:nvSpPr>
        <p:spPr>
          <a:xfrm>
            <a:off x="3902733" y="71596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디자인 변경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75673FC-8B5E-FB2C-68F1-2F9D841E5E53}"/>
              </a:ext>
            </a:extLst>
          </p:cNvPr>
          <p:cNvCxnSpPr/>
          <p:nvPr/>
        </p:nvCxnSpPr>
        <p:spPr>
          <a:xfrm flipH="1">
            <a:off x="2742455" y="6243098"/>
            <a:ext cx="944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5900FA8-BCA5-1928-7AFD-CD3616C957B1}"/>
              </a:ext>
            </a:extLst>
          </p:cNvPr>
          <p:cNvSpPr txBox="1"/>
          <p:nvPr/>
        </p:nvSpPr>
        <p:spPr>
          <a:xfrm>
            <a:off x="3902733" y="6092300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푸터</a:t>
            </a:r>
            <a:r>
              <a:rPr lang="ko-KR" altLang="en-US" sz="1400" dirty="0"/>
              <a:t> 및 공백 제거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FDC37BC-69E3-E1CD-63FE-98D0DC5FB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668" y="586689"/>
            <a:ext cx="2381990" cy="503449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F2F045A-73DD-BA75-2D35-BC358F9C3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555" y="586689"/>
            <a:ext cx="1358434" cy="4278704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D3EEC0-282B-E163-BEEF-FE700E062711}"/>
              </a:ext>
            </a:extLst>
          </p:cNvPr>
          <p:cNvCxnSpPr/>
          <p:nvPr/>
        </p:nvCxnSpPr>
        <p:spPr>
          <a:xfrm>
            <a:off x="8542867" y="2523067"/>
            <a:ext cx="1117600" cy="171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5115D1-B90D-AB71-A8D5-72B6D32996A4}"/>
              </a:ext>
            </a:extLst>
          </p:cNvPr>
          <p:cNvSpPr txBox="1"/>
          <p:nvPr/>
        </p:nvSpPr>
        <p:spPr>
          <a:xfrm>
            <a:off x="8999667" y="5313403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주변 아이콘</a:t>
            </a:r>
            <a:endParaRPr lang="en-US" altLang="ko-KR" sz="1400" dirty="0"/>
          </a:p>
          <a:p>
            <a:r>
              <a:rPr lang="en-US" altLang="ko-KR" sz="1400" dirty="0" err="1"/>
              <a:t>common_mapicons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309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UI-SJN-40-101L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DC1D4C-8076-525D-090B-2B198AA2C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888998"/>
            <a:ext cx="2457192" cy="54948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88E1B4-6667-02A4-3313-065DC4AD4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133" y="888998"/>
            <a:ext cx="2765218" cy="298873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6052888-4B73-71B9-C577-78DEEF0E3EA3}"/>
              </a:ext>
            </a:extLst>
          </p:cNvPr>
          <p:cNvCxnSpPr/>
          <p:nvPr/>
        </p:nvCxnSpPr>
        <p:spPr>
          <a:xfrm>
            <a:off x="2971800" y="1100667"/>
            <a:ext cx="23198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5439EB-5972-5318-06C0-DC892055B364}"/>
              </a:ext>
            </a:extLst>
          </p:cNvPr>
          <p:cNvSpPr txBox="1"/>
          <p:nvPr/>
        </p:nvSpPr>
        <p:spPr>
          <a:xfrm>
            <a:off x="2986868" y="1350965"/>
            <a:ext cx="2746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통합검색과 태그는 같으나</a:t>
            </a:r>
            <a:endParaRPr lang="en-US" altLang="ko-KR" sz="1400" dirty="0"/>
          </a:p>
          <a:p>
            <a:r>
              <a:rPr lang="ko-KR" altLang="en-US" sz="1400" dirty="0" err="1"/>
              <a:t>맵에서는</a:t>
            </a:r>
            <a:r>
              <a:rPr lang="ko-KR" altLang="en-US" sz="1400" dirty="0"/>
              <a:t> 모양이 조금 다릅니다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DC4F61E-C513-789F-4FCB-8D126AA67917}"/>
              </a:ext>
            </a:extLst>
          </p:cNvPr>
          <p:cNvCxnSpPr/>
          <p:nvPr/>
        </p:nvCxnSpPr>
        <p:spPr>
          <a:xfrm flipH="1">
            <a:off x="2378389" y="4617497"/>
            <a:ext cx="944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A2722B-AC52-F2E7-E644-19272A6781D2}"/>
              </a:ext>
            </a:extLst>
          </p:cNvPr>
          <p:cNvSpPr txBox="1"/>
          <p:nvPr/>
        </p:nvSpPr>
        <p:spPr>
          <a:xfrm>
            <a:off x="3538667" y="44328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수정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11D1AEE-A016-AF13-5B6E-C2C70B005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661" y="5757333"/>
            <a:ext cx="2619741" cy="181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B01F234-8750-B389-1C16-E8C5395F0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899" y="5336067"/>
            <a:ext cx="2629267" cy="20005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C6911C8-EAAD-583F-F8B1-323A81F79F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9899" y="4966883"/>
            <a:ext cx="2362530" cy="181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BB3A439-7148-3664-E217-3D160E12090D}"/>
              </a:ext>
            </a:extLst>
          </p:cNvPr>
          <p:cNvSpPr txBox="1"/>
          <p:nvPr/>
        </p:nvSpPr>
        <p:spPr>
          <a:xfrm>
            <a:off x="3538667" y="6066898"/>
            <a:ext cx="4139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기존 클래스에서 </a:t>
            </a:r>
            <a:r>
              <a:rPr lang="en-US" altLang="ko-KR" sz="1400" dirty="0"/>
              <a:t>style </a:t>
            </a:r>
            <a:r>
              <a:rPr lang="ko-KR" altLang="en-US" sz="1400" dirty="0"/>
              <a:t>를 추가하여 작업했습니다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4FEDE2-C418-FF5E-20A6-6BA64B9A32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9913" y="4298546"/>
            <a:ext cx="4022284" cy="15663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791B88-A259-395C-6004-BD7E2CA5B0AE}"/>
              </a:ext>
            </a:extLst>
          </p:cNvPr>
          <p:cNvSpPr txBox="1"/>
          <p:nvPr/>
        </p:nvSpPr>
        <p:spPr>
          <a:xfrm>
            <a:off x="8153000" y="5974267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아이콘</a:t>
            </a:r>
            <a:endParaRPr lang="en-US" altLang="ko-KR" sz="1400" dirty="0"/>
          </a:p>
          <a:p>
            <a:r>
              <a:rPr lang="en-US" altLang="ko-KR" sz="1400" dirty="0" err="1"/>
              <a:t>common_mapicons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468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UI-SJN-40-102L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7FD48E-498A-AD8B-65A2-C636E3049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63" y="791456"/>
            <a:ext cx="3282944" cy="5787143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9B799A5-CEAA-DA14-36C0-6D33F16B3400}"/>
              </a:ext>
            </a:extLst>
          </p:cNvPr>
          <p:cNvCxnSpPr/>
          <p:nvPr/>
        </p:nvCxnSpPr>
        <p:spPr>
          <a:xfrm flipH="1">
            <a:off x="3673789" y="3525297"/>
            <a:ext cx="944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EC3F7C-AB04-8FBF-5E9C-7D05EB1D54EC}"/>
              </a:ext>
            </a:extLst>
          </p:cNvPr>
          <p:cNvSpPr txBox="1"/>
          <p:nvPr/>
        </p:nvSpPr>
        <p:spPr>
          <a:xfrm>
            <a:off x="4834067" y="3340631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새로운 아이콘 추가</a:t>
            </a:r>
          </a:p>
        </p:txBody>
      </p:sp>
    </p:spTree>
    <p:extLst>
      <p:ext uri="{BB962C8B-B14F-4D97-AF65-F5344CB8AC3E}">
        <p14:creationId xmlns:p14="http://schemas.microsoft.com/office/powerpoint/2010/main" val="187415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4161</TotalTime>
  <Words>43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314</cp:revision>
  <dcterms:created xsi:type="dcterms:W3CDTF">2022-03-17T02:17:20Z</dcterms:created>
  <dcterms:modified xsi:type="dcterms:W3CDTF">2022-05-16T09:36:05Z</dcterms:modified>
</cp:coreProperties>
</file>