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07289" y="3372201"/>
            <a:ext cx="4128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버튼 태그를 삭제해도 영역에 맞게 변경했습니다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34714" y="2623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58" y="1113444"/>
            <a:ext cx="4210638" cy="6287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967" y="1113444"/>
            <a:ext cx="4096322" cy="5620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967" y="2167519"/>
            <a:ext cx="4296375" cy="619211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5036695" y="1427813"/>
            <a:ext cx="564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68543" y="3580537"/>
            <a:ext cx="511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상단에 고정되어 있던 버튼 위치를 중앙 정렬로 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34714" y="2623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43" y="789473"/>
            <a:ext cx="3353170" cy="23867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4" y="901847"/>
            <a:ext cx="3560165" cy="249448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340021" y="1738859"/>
            <a:ext cx="854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32" y="4865943"/>
            <a:ext cx="4163006" cy="5430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45155" y="606491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한줄</a:t>
            </a:r>
            <a:r>
              <a:rPr lang="ko-KR" altLang="en-US" sz="1400" dirty="0" smtClean="0"/>
              <a:t> 처리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974" y="4794277"/>
            <a:ext cx="4220164" cy="1105054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434714" y="4377128"/>
            <a:ext cx="10650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84202" y="4698714"/>
            <a:ext cx="0" cy="1673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59970" y="6482064"/>
            <a:ext cx="5293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세로가 짧은 경우 길안내와 </a:t>
            </a:r>
            <a:r>
              <a:rPr lang="ko-KR" altLang="en-US" sz="1400" dirty="0" err="1" smtClean="0"/>
              <a:t>겹칠수</a:t>
            </a:r>
            <a:r>
              <a:rPr lang="ko-KR" altLang="en-US" sz="1400" dirty="0" smtClean="0"/>
              <a:t> 있어서 여기서 </a:t>
            </a:r>
            <a:r>
              <a:rPr lang="en-US" altLang="ko-KR" sz="1400" dirty="0" smtClean="0"/>
              <a:t>... </a:t>
            </a:r>
            <a:r>
              <a:rPr lang="ko-KR" altLang="en-US" sz="1400" dirty="0" smtClean="0"/>
              <a:t>처리됩니다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46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08" y="42361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87" y="1026147"/>
            <a:ext cx="3829584" cy="4391638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H="1">
            <a:off x="3226279" y="4373592"/>
            <a:ext cx="1802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32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196</cp:revision>
  <dcterms:created xsi:type="dcterms:W3CDTF">2022-03-17T02:17:20Z</dcterms:created>
  <dcterms:modified xsi:type="dcterms:W3CDTF">2022-04-04T07:59:57Z</dcterms:modified>
</cp:coreProperties>
</file>