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319" r:id="rId7"/>
    <p:sldId id="320" r:id="rId8"/>
    <p:sldId id="322" r:id="rId9"/>
    <p:sldId id="323" r:id="rId10"/>
    <p:sldId id="321" r:id="rId11"/>
    <p:sldId id="298" r:id="rId12"/>
    <p:sldId id="301" r:id="rId13"/>
    <p:sldId id="310" r:id="rId14"/>
    <p:sldId id="312" r:id="rId15"/>
    <p:sldId id="314" r:id="rId16"/>
    <p:sldId id="315" r:id="rId17"/>
    <p:sldId id="313" r:id="rId18"/>
    <p:sldId id="317" r:id="rId19"/>
    <p:sldId id="304" r:id="rId20"/>
    <p:sldId id="311" r:id="rId21"/>
    <p:sldId id="300" r:id="rId22"/>
    <p:sldId id="294" r:id="rId23"/>
    <p:sldId id="295" r:id="rId24"/>
    <p:sldId id="308" r:id="rId25"/>
    <p:sldId id="309" r:id="rId26"/>
    <p:sldId id="299" r:id="rId27"/>
    <p:sldId id="293" r:id="rId28"/>
    <p:sldId id="297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B87B38-914A-AF09-2979-FBCFBEC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" y="1060568"/>
            <a:ext cx="666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4D49-03C1-FD57-23AA-6AB09AB4E926}"/>
              </a:ext>
            </a:extLst>
          </p:cNvPr>
          <p:cNvSpPr txBox="1"/>
          <p:nvPr/>
        </p:nvSpPr>
        <p:spPr>
          <a:xfrm>
            <a:off x="522514" y="4163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토글 버튼 공통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BB04D-B1F4-9897-438E-CF4D31ED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62" y="1085061"/>
            <a:ext cx="3705742" cy="53347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FC1004-E74B-FDC8-168D-0578EB05BB83}"/>
              </a:ext>
            </a:extLst>
          </p:cNvPr>
          <p:cNvCxnSpPr>
            <a:cxnSpLocks/>
          </p:cNvCxnSpPr>
          <p:nvPr/>
        </p:nvCxnSpPr>
        <p:spPr>
          <a:xfrm>
            <a:off x="1389097" y="1273629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E2DF60-61AF-7B31-E572-E6254989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0568"/>
            <a:ext cx="562053" cy="1543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F30C3D-A490-75FA-3F22-A95E3B7C5E61}"/>
              </a:ext>
            </a:extLst>
          </p:cNvPr>
          <p:cNvCxnSpPr>
            <a:cxnSpLocks/>
          </p:cNvCxnSpPr>
          <p:nvPr/>
        </p:nvCxnSpPr>
        <p:spPr>
          <a:xfrm>
            <a:off x="6777525" y="1249137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1D92A-B3A5-EF71-9CD6-88B7845310D2}"/>
              </a:ext>
            </a:extLst>
          </p:cNvPr>
          <p:cNvSpPr txBox="1"/>
          <p:nvPr/>
        </p:nvSpPr>
        <p:spPr>
          <a:xfrm>
            <a:off x="2032908" y="1832200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위성지도 보기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FAD91-74F4-B125-B719-F16AF5D4B72B}"/>
              </a:ext>
            </a:extLst>
          </p:cNvPr>
          <p:cNvSpPr txBox="1"/>
          <p:nvPr/>
        </p:nvSpPr>
        <p:spPr>
          <a:xfrm>
            <a:off x="7551966" y="109524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일반지도 보기</a:t>
            </a:r>
            <a:r>
              <a:rPr lang="en-US" altLang="ko-KR" sz="1400"/>
              <a:t>” </a:t>
            </a:r>
            <a:r>
              <a:rPr lang="ko-KR" altLang="en-US" sz="1400"/>
              <a:t>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3A42C-F17E-DD23-784E-6EE558F03265}"/>
              </a:ext>
            </a:extLst>
          </p:cNvPr>
          <p:cNvSpPr txBox="1"/>
          <p:nvPr/>
        </p:nvSpPr>
        <p:spPr>
          <a:xfrm>
            <a:off x="7560969" y="6027183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E16F8-F41F-727F-732A-E1D6CCD4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9" y="5502116"/>
            <a:ext cx="2819794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46DE15-8955-54DD-6FFB-05F022DE3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5502116"/>
            <a:ext cx="7106642" cy="2953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D59C8-1CA5-EC1E-9EF8-E78FE19C29CE}"/>
              </a:ext>
            </a:extLst>
          </p:cNvPr>
          <p:cNvCxnSpPr/>
          <p:nvPr/>
        </p:nvCxnSpPr>
        <p:spPr>
          <a:xfrm>
            <a:off x="7706603" y="5883013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D434A-86E3-719D-1DCB-E1F5C7E1CE0C}"/>
              </a:ext>
            </a:extLst>
          </p:cNvPr>
          <p:cNvSpPr txBox="1"/>
          <p:nvPr/>
        </p:nvSpPr>
        <p:spPr>
          <a:xfrm>
            <a:off x="522514" y="46866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탭 메뉴 버튼 공통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90284-3F0A-963A-DA69-E98234639104}"/>
              </a:ext>
            </a:extLst>
          </p:cNvPr>
          <p:cNvSpPr txBox="1"/>
          <p:nvPr/>
        </p:nvSpPr>
        <p:spPr>
          <a:xfrm>
            <a:off x="602749" y="2972098"/>
            <a:ext cx="882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이게 정석인데</a:t>
            </a:r>
            <a:r>
              <a:rPr lang="en-US" altLang="ko-KR" sz="1400"/>
              <a:t>, </a:t>
            </a:r>
            <a:r>
              <a:rPr lang="ko-KR" altLang="en-US" sz="1400"/>
              <a:t>모든 토글 </a:t>
            </a:r>
            <a:r>
              <a:rPr lang="en-US" altLang="ko-KR" sz="1400"/>
              <a:t>title</a:t>
            </a:r>
            <a:r>
              <a:rPr lang="ko-KR" altLang="en-US" sz="1400"/>
              <a:t>을 다 다르게 하기 힘드니</a:t>
            </a:r>
            <a:r>
              <a:rPr lang="en-US" altLang="ko-KR" sz="1400"/>
              <a:t>, </a:t>
            </a:r>
            <a:r>
              <a:rPr lang="ko-KR" altLang="en-US" sz="1400"/>
              <a:t>활성</a:t>
            </a:r>
            <a:r>
              <a:rPr lang="en-US" altLang="ko-KR" sz="1400"/>
              <a:t>/</a:t>
            </a:r>
            <a:r>
              <a:rPr lang="ko-KR" altLang="en-US" sz="1400"/>
              <a:t>비활성으로 이름을 바꾸는게 나을수도 있어요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D42EE-8655-07DB-C964-A9417C774790}"/>
              </a:ext>
            </a:extLst>
          </p:cNvPr>
          <p:cNvCxnSpPr/>
          <p:nvPr/>
        </p:nvCxnSpPr>
        <p:spPr>
          <a:xfrm>
            <a:off x="540697" y="37703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51E01-AFFF-99F6-6E00-9495006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6" y="983796"/>
            <a:ext cx="2796326" cy="489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9FD64-9DF9-0155-D5E4-EDA9CEF69D02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포커스 이동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EA2CAC-EA94-2903-2DC7-B46515C0A55C}"/>
              </a:ext>
            </a:extLst>
          </p:cNvPr>
          <p:cNvCxnSpPr/>
          <p:nvPr/>
        </p:nvCxnSpPr>
        <p:spPr>
          <a:xfrm>
            <a:off x="4384221" y="1102179"/>
            <a:ext cx="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465D6-AA6E-2948-5C29-A5C18F0B69F0}"/>
              </a:ext>
            </a:extLst>
          </p:cNvPr>
          <p:cNvCxnSpPr/>
          <p:nvPr/>
        </p:nvCxnSpPr>
        <p:spPr>
          <a:xfrm>
            <a:off x="4433207" y="2669721"/>
            <a:ext cx="16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6E1D6-01A4-D972-58FF-8AF980C44058}"/>
              </a:ext>
            </a:extLst>
          </p:cNvPr>
          <p:cNvSpPr txBox="1"/>
          <p:nvPr/>
        </p:nvSpPr>
        <p:spPr>
          <a:xfrm>
            <a:off x="4212071" y="2947605"/>
            <a:ext cx="6946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포커스가 논리적인 순서</a:t>
            </a:r>
            <a:r>
              <a:rPr lang="en-US" altLang="ko-KR" sz="1400"/>
              <a:t>(</a:t>
            </a:r>
            <a:r>
              <a:rPr lang="ko-KR" altLang="en-US" sz="1400"/>
              <a:t>위에서 아래 좌에서 우</a:t>
            </a:r>
            <a:r>
              <a:rPr lang="en-US" altLang="ko-KR" sz="1400"/>
              <a:t>)</a:t>
            </a:r>
            <a:r>
              <a:rPr lang="ko-KR" altLang="en-US" sz="1400"/>
              <a:t>로 이동하도록 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포커스가 사라리지지 않도록 해주세요</a:t>
            </a:r>
            <a:r>
              <a:rPr lang="en-US" altLang="ko-KR" sz="1400"/>
              <a:t>.(</a:t>
            </a:r>
            <a:r>
              <a:rPr lang="ko-KR" altLang="en-US" sz="1400"/>
              <a:t>버튼 눌러서 팝업이 뜨면 포커스도 같이 이동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DBC35B-4320-477C-52CB-4BFA3E2D5E10}"/>
              </a:ext>
            </a:extLst>
          </p:cNvPr>
          <p:cNvCxnSpPr/>
          <p:nvPr/>
        </p:nvCxnSpPr>
        <p:spPr>
          <a:xfrm flipH="1" flipV="1">
            <a:off x="2367643" y="3845379"/>
            <a:ext cx="1632857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E79174-F09E-E0D4-E078-B82B9C24B5D8}"/>
              </a:ext>
            </a:extLst>
          </p:cNvPr>
          <p:cNvSpPr txBox="1"/>
          <p:nvPr/>
        </p:nvSpPr>
        <p:spPr>
          <a:xfrm>
            <a:off x="4130428" y="4311975"/>
            <a:ext cx="435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클릭과 포커스 가능하도록 </a:t>
            </a:r>
            <a:r>
              <a:rPr lang="en-US" altLang="ko-KR" sz="1400"/>
              <a:t>clickable: true; </a:t>
            </a:r>
            <a:r>
              <a:rPr lang="ko-KR" altLang="en-US" sz="1400"/>
              <a:t>옵션 추가</a:t>
            </a:r>
          </a:p>
        </p:txBody>
      </p:sp>
    </p:spTree>
    <p:extLst>
      <p:ext uri="{BB962C8B-B14F-4D97-AF65-F5344CB8AC3E}">
        <p14:creationId xmlns:p14="http://schemas.microsoft.com/office/powerpoint/2010/main" val="210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6969-679A-EAEE-4D19-BE871AC11923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 리스트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1012372"/>
            <a:ext cx="7071167" cy="559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아닌 콘텐츠에는 대체 텍스트를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동영상 음성 등 멀티미디어 콘텐츠를 이해할 수 있도록 자막</a:t>
            </a:r>
            <a:r>
              <a:rPr lang="en-US" altLang="ko-KR" sz="1200"/>
              <a:t>, </a:t>
            </a:r>
            <a:r>
              <a:rPr lang="ko-KR" altLang="en-US" sz="1200"/>
              <a:t>대본 또는 수화를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</a:t>
            </a:r>
            <a:r>
              <a:rPr lang="en-US" altLang="ko-KR" sz="1200"/>
              <a:t>(</a:t>
            </a:r>
            <a:r>
              <a:rPr lang="ko-KR" altLang="en-US" sz="1200"/>
              <a:t>그래프</a:t>
            </a:r>
            <a:r>
              <a:rPr lang="en-US" altLang="ko-KR" sz="1200"/>
              <a:t>, </a:t>
            </a:r>
            <a:r>
              <a:rPr lang="ko-KR" altLang="en-US" sz="1200"/>
              <a:t>차트</a:t>
            </a:r>
            <a:r>
              <a:rPr lang="en-US" altLang="ko-KR" sz="1200"/>
              <a:t>, </a:t>
            </a:r>
            <a:r>
              <a:rPr lang="ko-KR" altLang="en-US" sz="1200"/>
              <a:t>지도</a:t>
            </a:r>
            <a:r>
              <a:rPr lang="en-US" altLang="ko-KR" sz="1200"/>
              <a:t>, </a:t>
            </a:r>
            <a:r>
              <a:rPr lang="ko-KR" altLang="en-US" sz="1200"/>
              <a:t>필수 입력항목 등</a:t>
            </a:r>
            <a:r>
              <a:rPr lang="en-US" altLang="ko-KR" sz="1200"/>
              <a:t>)</a:t>
            </a:r>
            <a:r>
              <a:rPr lang="ko-KR" altLang="en-US" sz="1200"/>
              <a:t>는 색에 관계없이 인식할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지시사항은 모양</a:t>
            </a:r>
            <a:r>
              <a:rPr lang="en-US" altLang="ko-KR" sz="1200"/>
              <a:t>, </a:t>
            </a:r>
            <a:r>
              <a:rPr lang="ko-KR" altLang="en-US" sz="1200"/>
              <a:t>크기</a:t>
            </a:r>
            <a:r>
              <a:rPr lang="en-US" altLang="ko-KR" sz="1200"/>
              <a:t>, </a:t>
            </a:r>
            <a:r>
              <a:rPr lang="ko-KR" altLang="en-US" sz="1200"/>
              <a:t>위치</a:t>
            </a:r>
            <a:r>
              <a:rPr lang="en-US" altLang="ko-KR" sz="1200"/>
              <a:t>, </a:t>
            </a:r>
            <a:r>
              <a:rPr lang="ko-KR" altLang="en-US" sz="1200"/>
              <a:t>방향</a:t>
            </a:r>
            <a:r>
              <a:rPr lang="en-US" altLang="ko-KR" sz="1200"/>
              <a:t>, </a:t>
            </a:r>
            <a:r>
              <a:rPr lang="ko-KR" altLang="en-US" sz="1200"/>
              <a:t>색</a:t>
            </a:r>
            <a:r>
              <a:rPr lang="en-US" altLang="ko-KR" sz="1200"/>
              <a:t>, </a:t>
            </a:r>
            <a:r>
              <a:rPr lang="ko-KR" altLang="en-US" sz="1200"/>
              <a:t>소리 등에 관계없이 인실될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콘텐츠와 배경 간의 명도 대비는 </a:t>
            </a:r>
            <a:r>
              <a:rPr lang="en-US" altLang="ko-KR" sz="1200"/>
              <a:t>4.5:1 </a:t>
            </a:r>
            <a:r>
              <a:rPr lang="ko-KR" altLang="en-US" sz="1200"/>
              <a:t>이상을 만족하는가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초 이상 자동으로 소리가 재생되는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이웃한 콘텐츠가 여백</a:t>
            </a:r>
            <a:r>
              <a:rPr lang="en-US" altLang="ko-KR" sz="1200"/>
              <a:t>, </a:t>
            </a:r>
            <a:r>
              <a:rPr lang="ko-KR" altLang="en-US" sz="1200"/>
              <a:t>테두리</a:t>
            </a:r>
            <a:r>
              <a:rPr lang="en-US" altLang="ko-KR" sz="1200"/>
              <a:t>, </a:t>
            </a:r>
            <a:r>
              <a:rPr lang="ko-KR" altLang="en-US" sz="1200"/>
              <a:t>구분선</a:t>
            </a:r>
            <a:r>
              <a:rPr lang="en-US" altLang="ko-KR" sz="1200"/>
              <a:t>, </a:t>
            </a:r>
            <a:r>
              <a:rPr lang="ko-KR" altLang="en-US" sz="1200"/>
              <a:t>명도대비 등을 이용하여 구별되는가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모든 기능은 키보드만으로도 사용할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키보드에 의한 초점은 논리적으로 이동해야 하며 시각적으로 구별 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 입력 및 컨트롤은 응답시간을 조절할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시간에 따라 자동으로 변경되는 콘텐츠는 정지</a:t>
            </a:r>
            <a:r>
              <a:rPr lang="en-US" altLang="ko-KR" sz="1200"/>
              <a:t>, </a:t>
            </a:r>
            <a:r>
              <a:rPr lang="ko-KR" altLang="en-US" sz="1200"/>
              <a:t>이전</a:t>
            </a:r>
            <a:r>
              <a:rPr lang="en-US" altLang="ko-KR" sz="1200"/>
              <a:t>, </a:t>
            </a:r>
            <a:r>
              <a:rPr lang="ko-KR" altLang="en-US" sz="1200"/>
              <a:t>다음 기능 등 움직임을 제어할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초당 </a:t>
            </a:r>
            <a:r>
              <a:rPr lang="en-US" altLang="ko-KR" sz="1200"/>
              <a:t>3~50</a:t>
            </a:r>
            <a:r>
              <a:rPr lang="ko-KR" altLang="en-US" sz="1200"/>
              <a:t>회 주기로 깝빡이거나 번쩍이는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콘텐츠의 반복되는 영역은 건너 뛸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페이지</a:t>
            </a:r>
            <a:r>
              <a:rPr lang="en-US" altLang="ko-KR" sz="1200"/>
              <a:t>, </a:t>
            </a:r>
            <a:r>
              <a:rPr lang="ko-KR" altLang="en-US" sz="1200"/>
              <a:t>프레임</a:t>
            </a:r>
            <a:r>
              <a:rPr lang="en-US" altLang="ko-KR" sz="1200"/>
              <a:t>, </a:t>
            </a:r>
            <a:r>
              <a:rPr lang="ko-KR" altLang="en-US" sz="1200"/>
              <a:t>콘텐츠 블록에는 적절한 제목을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링크 텍스트는 용도나 목적을 이해 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기본 언어 표시 속성을 사용하여 주로 사용하는 언어를 명시하고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사용자가 의도하지 않는 기능</a:t>
            </a:r>
            <a:r>
              <a:rPr lang="en-US" altLang="ko-KR" sz="1200"/>
              <a:t>(</a:t>
            </a:r>
            <a:r>
              <a:rPr lang="ko-KR" altLang="en-US" sz="1200"/>
              <a:t>새 창</a:t>
            </a:r>
            <a:r>
              <a:rPr lang="en-US" altLang="ko-KR" sz="1200"/>
              <a:t>, </a:t>
            </a:r>
            <a:r>
              <a:rPr lang="ko-KR" altLang="en-US" sz="1200"/>
              <a:t>초점 변화 등</a:t>
            </a:r>
            <a:r>
              <a:rPr lang="en-US" altLang="ko-KR" sz="1200"/>
              <a:t>)</a:t>
            </a:r>
            <a:r>
              <a:rPr lang="ko-KR" altLang="en-US" sz="1200"/>
              <a:t>은 실행되지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콘텐츠는 논리적은 순서로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표는 이해하기 쉽게 구성되어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입력 서식에 대응하는 레이블을 제공하고 있는가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1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6125395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21. </a:t>
            </a:r>
            <a:r>
              <a:rPr lang="ko-KR" altLang="en-US" sz="1200"/>
              <a:t>입력 오류를 정정할 수 있는 방법을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22. </a:t>
            </a:r>
            <a:r>
              <a:rPr lang="ko-KR" altLang="en-US" sz="1200"/>
              <a:t>마크업 언어의 요소는 열고 닫음</a:t>
            </a:r>
            <a:r>
              <a:rPr lang="en-US" altLang="ko-KR" sz="1200"/>
              <a:t>, </a:t>
            </a:r>
            <a:r>
              <a:rPr lang="ko-KR" altLang="en-US" sz="1200"/>
              <a:t>중첩 관계 및 속성 선언에 오류 없이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웹 어플리케이션은 자체 접근성을 준수하였거나 대체 콘텐츠를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링크의 활성화 상태가 명확히 구분되도록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24. </a:t>
            </a:r>
            <a:r>
              <a:rPr lang="ko-KR" altLang="en-US" sz="1200"/>
              <a:t>메인 메뉴를 숨기지 않은 상태로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25. </a:t>
            </a:r>
            <a:r>
              <a:rPr lang="ko-KR" altLang="en-US" sz="1200"/>
              <a:t>동일한 수준의 탭은 일관성 있게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26. </a:t>
            </a:r>
            <a:r>
              <a:rPr lang="ko-KR" altLang="en-US" sz="1200"/>
              <a:t>선택된 탭의 표현을 강조하고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27. </a:t>
            </a:r>
            <a:r>
              <a:rPr lang="ko-KR" altLang="en-US" sz="1200"/>
              <a:t>선택되지 않은 탭의 내용도 확인할 수 있도록 표현하는가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28. </a:t>
            </a:r>
            <a:r>
              <a:rPr lang="ko-KR" altLang="en-US" sz="1200"/>
              <a:t>링크 목록은 사이트 구조에 맞게 계층화 표현 되었는가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29. </a:t>
            </a:r>
            <a:r>
              <a:rPr lang="ko-KR" altLang="en-US" sz="1200"/>
              <a:t>외부 사이트나 새창으로 연결되는 링크를 구분하였는가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30. </a:t>
            </a:r>
            <a:r>
              <a:rPr lang="ko-KR" altLang="en-US" sz="1200"/>
              <a:t>통합검색 기능은 검색상자와 검색버튼으로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31. </a:t>
            </a:r>
            <a:r>
              <a:rPr lang="ko-KR" altLang="en-US" sz="1200"/>
              <a:t>검색이라는 의미를 인식할 수 있도록 아이콘 등 사용하였는가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32.</a:t>
            </a:r>
            <a:r>
              <a:rPr lang="ko-KR" altLang="en-US" sz="1200"/>
              <a:t> 통합검색은 웹사이트의 모든 페이지에서 접근 가능한가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33. </a:t>
            </a:r>
            <a:r>
              <a:rPr lang="ko-KR" altLang="en-US" sz="1200"/>
              <a:t>중요한 항목은 목록의 상단에 배치하고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34. </a:t>
            </a:r>
            <a:r>
              <a:rPr lang="ko-KR" altLang="en-US" sz="1200"/>
              <a:t>규모가 콘 목록에 필터링 또는 검색기능을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35. </a:t>
            </a:r>
            <a:r>
              <a:rPr lang="ko-KR" altLang="en-US" sz="1200"/>
              <a:t>작성방법은 플레이스 홀도가 아닌 텍스트로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36. </a:t>
            </a:r>
            <a:r>
              <a:rPr lang="ko-KR" altLang="en-US" sz="1200"/>
              <a:t>버튼을 용도 및 기능을 기준으로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37. </a:t>
            </a:r>
            <a:r>
              <a:rPr lang="ko-KR" altLang="en-US" sz="1200"/>
              <a:t>등록 가능한 텍스트 및 파일 크기를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38. </a:t>
            </a:r>
            <a:r>
              <a:rPr lang="ko-KR" altLang="en-US" sz="1200"/>
              <a:t>입력 세션 유지시간을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39. </a:t>
            </a:r>
            <a:r>
              <a:rPr lang="ko-KR" altLang="en-US" sz="1200"/>
              <a:t>콘텐츠의 작성자</a:t>
            </a:r>
            <a:r>
              <a:rPr lang="en-US" altLang="ko-KR" sz="1200"/>
              <a:t>, </a:t>
            </a:r>
            <a:r>
              <a:rPr lang="ko-KR" altLang="en-US" sz="1200"/>
              <a:t>작성일</a:t>
            </a:r>
            <a:r>
              <a:rPr lang="en-US" altLang="ko-KR" sz="1200"/>
              <a:t>, </a:t>
            </a:r>
            <a:r>
              <a:rPr lang="ko-KR" altLang="en-US" sz="1200"/>
              <a:t>출처</a:t>
            </a:r>
            <a:r>
              <a:rPr lang="en-US" altLang="ko-KR" sz="1200"/>
              <a:t>, </a:t>
            </a:r>
            <a:r>
              <a:rPr lang="ko-KR" altLang="en-US" sz="1200"/>
              <a:t>저작권을 표시하는가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40. </a:t>
            </a:r>
            <a:r>
              <a:rPr lang="ko-KR" altLang="en-US" sz="1200"/>
              <a:t>공유</a:t>
            </a:r>
            <a:r>
              <a:rPr lang="en-US" altLang="ko-KR" sz="1200"/>
              <a:t>/</a:t>
            </a:r>
            <a:r>
              <a:rPr lang="ko-KR" altLang="en-US" sz="1200"/>
              <a:t>공감 아이콘은 관련된 대상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41. </a:t>
            </a:r>
            <a:r>
              <a:rPr lang="ko-KR" altLang="en-US" sz="1200"/>
              <a:t>공감을 표시한 사용자의 정보가 다른 사용자에게 표시되지 않도록 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42. </a:t>
            </a:r>
            <a:r>
              <a:rPr lang="ko-KR" altLang="en-US" sz="1200"/>
              <a:t>관련 콘텐츠 목록의 제목을 적절하게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91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4594528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43. </a:t>
            </a:r>
            <a:r>
              <a:rPr lang="ko-KR" altLang="en-US" sz="1200"/>
              <a:t>상세내용 주변에 관련 콘텐츠 목록을 배치하였는가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44. </a:t>
            </a:r>
            <a:r>
              <a:rPr lang="ko-KR" altLang="en-US" sz="1200"/>
              <a:t>텍스트의 입력필드 크기는 적절한가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45. </a:t>
            </a:r>
            <a:r>
              <a:rPr lang="ko-KR" altLang="en-US" sz="1200"/>
              <a:t>입력필드를 콘텐츠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46. </a:t>
            </a:r>
            <a:r>
              <a:rPr lang="ko-KR" altLang="en-US" sz="1200"/>
              <a:t>작성자</a:t>
            </a:r>
            <a:r>
              <a:rPr lang="en-US" altLang="ko-KR" sz="1200"/>
              <a:t>/</a:t>
            </a:r>
            <a:r>
              <a:rPr lang="ko-KR" altLang="en-US" sz="1200"/>
              <a:t>관리자가 남긴 댓글을 다른 댓글과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47. </a:t>
            </a:r>
            <a:r>
              <a:rPr lang="ko-KR" altLang="en-US" sz="1200"/>
              <a:t>관리자가 댓글을 삭제할 경우</a:t>
            </a:r>
            <a:r>
              <a:rPr lang="en-US" altLang="ko-KR" sz="1200"/>
              <a:t>, </a:t>
            </a:r>
            <a:r>
              <a:rPr lang="ko-KR" altLang="en-US" sz="1200"/>
              <a:t>삭제의 이유를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3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915</Words>
  <Application>Microsoft Office PowerPoint</Application>
  <PresentationFormat>와이드스크린</PresentationFormat>
  <Paragraphs>128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416</cp:revision>
  <dcterms:created xsi:type="dcterms:W3CDTF">2022-03-17T02:17:20Z</dcterms:created>
  <dcterms:modified xsi:type="dcterms:W3CDTF">2022-07-06T04:48:26Z</dcterms:modified>
</cp:coreProperties>
</file>