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0" y="980571"/>
            <a:ext cx="4401164" cy="1629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9" y="980571"/>
            <a:ext cx="4201111" cy="2381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849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1" y="3362153"/>
            <a:ext cx="4239217" cy="3277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8492" y="471440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추가 및 디자인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5" y="926839"/>
            <a:ext cx="4401164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426" y="25783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작업 중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83</cp:revision>
  <dcterms:created xsi:type="dcterms:W3CDTF">2022-03-17T02:17:20Z</dcterms:created>
  <dcterms:modified xsi:type="dcterms:W3CDTF">2022-03-30T01:21:45Z</dcterms:modified>
</cp:coreProperties>
</file>