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B3FE5-66E9-5988-88FC-EDE2A95CF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3159F-6081-A24D-62DD-C938CC71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0A498-E7F6-9766-AE0B-F549C20E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BA785-2AA1-79F0-2639-B552EF84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68471-D877-B187-970C-8225317D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11C8-0C53-4752-8DF1-CA4C74DE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AFB92-AE00-FE9B-1656-35EC61B4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7264D-8BF0-578D-A377-B3D0E8F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C6A9C-0962-3567-7601-22494897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274E8-CB96-794A-4707-FDD5C5F8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6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A9A7-1668-36A2-234E-9912DB235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3ECC4-B200-D8CC-DD37-49E94A8E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FB85E-F3F0-D0A3-7F53-9260E977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92A85-92E5-7D86-6738-ADD7BBF0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68615-438F-F7CA-3ABC-AAB3E77D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62B0-6F67-8EC0-ED2A-2817BC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EDDBF-AED0-A379-FE18-212E291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3C74-0439-0FF1-2FA9-53634686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42A24-7A2A-0AD2-D795-28DF7138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10081-98C8-80AD-5D81-1AB36FF5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FA5D2-EE7D-15B4-5F6F-096C8EA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27079-0F67-9BC5-62DC-6BADC328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AEA0E-A2DE-A35D-B7E7-F5A454AF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4EB56-B8AD-E128-2333-6A7D3582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0692A-55EE-5992-FC61-7606FF96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49FD-847C-27E2-0B45-C11CBD74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CD2C8-3C8C-B061-81F1-20AA23031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B6A7D-BDB6-5975-B478-BD3D29A27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477DA-2EDF-0EC2-B572-FE74B147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C53A9-F6CE-9C71-280A-22F5FBF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56C18-F56E-E980-2E64-03C409DD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49693-84AF-1365-31BD-6BAE410C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31BF8-CF2D-4E03-F66F-7DA5B1BE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4F9F5-30DF-F120-2D8C-DEE8252C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5CD74-CEFA-B3F2-BAEC-C5AA10D40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F04212-9F6E-5A15-0B2C-E9E76342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57B5D-DABB-3E92-BC64-CA84DA6A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7A4667-2E8A-E611-A3EC-137ABB4C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EE127-B54C-9887-C64B-F8E58DFF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3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C798-17E9-33A1-EDB9-E0B2963B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59CF1-70EF-913F-4995-B4EC566C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42748-66C8-8D4D-0C1B-2632C674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3CEDD-F961-A169-452D-9915F26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5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FBDE75-52A1-D6F8-EF17-5ED35987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54F7DC-AC3E-3D36-691B-8292B71A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BC17D-DA4A-C6C6-0FC1-0FEB1452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BF45-390C-412E-B195-CEC7A7F0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B66E3-80F7-86BB-04F6-DBF361C9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9174-0E64-F6DE-9479-D3AD358D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874ED-BBC9-7BF3-B554-ABA645D2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B152E-898B-F9E9-4902-84BFDDC6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52123-B932-7FB5-05C5-4D822167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6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3E9E0-A69F-9D06-6C25-09289376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45349F-B229-4241-A067-9245AFC35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D9F18-4E2A-8F36-81D3-ED350EB00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160EB-1D69-FFB6-55E7-4D073137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CAD49-8F72-7976-FAB1-E441A360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23C4F-123D-0ECD-AB2B-41F91C2E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FD7725-A65C-8F73-43FC-E5A2824A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60F98-A923-3E7B-265B-28AA5A84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37BE9-44AE-EDA4-2FF8-FC66A496D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D0EC9-26E7-CFBD-25D0-E5FAE57BC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2FB15-3B7C-132E-9FBE-CA070379E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D53F8-5E48-C7E1-4FF9-9C69019182F9}"/>
              </a:ext>
            </a:extLst>
          </p:cNvPr>
          <p:cNvSpPr txBox="1"/>
          <p:nvPr/>
        </p:nvSpPr>
        <p:spPr>
          <a:xfrm>
            <a:off x="3724231" y="2690336"/>
            <a:ext cx="4006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https://compressor.io/</a:t>
            </a:r>
          </a:p>
          <a:p>
            <a:endParaRPr lang="en-US" altLang="ko-KR" sz="3000" dirty="0"/>
          </a:p>
          <a:p>
            <a:r>
              <a:rPr lang="en-US" altLang="ko-KR" sz="3000" dirty="0"/>
              <a:t>https://tinypng.com/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9CC34-2F0F-1750-2109-1EAA8D2668E9}"/>
              </a:ext>
            </a:extLst>
          </p:cNvPr>
          <p:cNvSpPr txBox="1"/>
          <p:nvPr/>
        </p:nvSpPr>
        <p:spPr>
          <a:xfrm>
            <a:off x="3047999" y="1363579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압축 사이트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무료 버전은 하루 </a:t>
            </a:r>
            <a:r>
              <a:rPr lang="en-US" altLang="ko-KR" dirty="0"/>
              <a:t>50</a:t>
            </a:r>
            <a:r>
              <a:rPr lang="ko-KR" altLang="en-US" dirty="0"/>
              <a:t>개 정도로 제한이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6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7A4220-8AF7-4611-DC7E-2E0AD6B6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8" y="1103262"/>
            <a:ext cx="5344271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5E829F-67CF-B349-4344-4A0E72C3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8" y="3371876"/>
            <a:ext cx="8802328" cy="3210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52098" y="37711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27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52098" y="3771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448DCB-DAF0-B122-05FD-CF3B0104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8" y="988204"/>
            <a:ext cx="5249008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ECDD39-F4B3-E39E-E8BB-734EB81B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8" y="3319405"/>
            <a:ext cx="7020522" cy="32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2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52098" y="37711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3DF85-0D13-4E7A-2273-8FBFC46B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8" y="930062"/>
            <a:ext cx="5191850" cy="2029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41E2CD-4260-2AB1-C0F6-70AD9BCD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2" y="3429000"/>
            <a:ext cx="5555023" cy="2991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3C411E-FF56-DA6A-A843-18AA96F39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11" y="930062"/>
            <a:ext cx="4820323" cy="2019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E14CF7-BDF6-8BB9-177F-D68FC49AF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548" y="3429000"/>
            <a:ext cx="5074486" cy="27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972687" y="4548065"/>
            <a:ext cx="372890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Map_bg2.png</a:t>
            </a:r>
            <a:r>
              <a:rPr lang="ko-KR" altLang="en-US" sz="1400" dirty="0"/>
              <a:t>는 용량이 커서 실패하는데요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저 이미지는 제가 테스트용도로 쓴 이미지라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사용하지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8CFC8-CF8F-505F-755B-540B595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77" y="1060393"/>
            <a:ext cx="5010849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5E1B62-A96E-28D4-4399-80BC040D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7" y="3384393"/>
            <a:ext cx="5852976" cy="2864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E94CF9-367F-0A14-3A49-CFE08A929738}"/>
              </a:ext>
            </a:extLst>
          </p:cNvPr>
          <p:cNvSpPr txBox="1"/>
          <p:nvPr/>
        </p:nvSpPr>
        <p:spPr>
          <a:xfrm>
            <a:off x="804498" y="529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5600" y="194400"/>
            <a:ext cx="11484000" cy="642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0" smtClean="0"/>
              <a:t>2</a:t>
            </a:r>
            <a:r>
              <a:rPr lang="ko-KR" altLang="en-US" sz="18000" dirty="0" err="1" smtClean="0"/>
              <a:t>회차</a:t>
            </a:r>
            <a:endParaRPr lang="ko-KR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239531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E94CF9-367F-0A14-3A49-CFE08A929738}"/>
              </a:ext>
            </a:extLst>
          </p:cNvPr>
          <p:cNvSpPr txBox="1"/>
          <p:nvPr/>
        </p:nvSpPr>
        <p:spPr>
          <a:xfrm>
            <a:off x="804498" y="52951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map/sgd/00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7" y="1284046"/>
            <a:ext cx="5096586" cy="2029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27" y="3694201"/>
            <a:ext cx="5076474" cy="2693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86" y="1242730"/>
            <a:ext cx="4858428" cy="18957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200" y="3747760"/>
            <a:ext cx="5040658" cy="23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E94CF9-367F-0A14-3A49-CFE08A929738}"/>
              </a:ext>
            </a:extLst>
          </p:cNvPr>
          <p:cNvSpPr txBox="1"/>
          <p:nvPr/>
        </p:nvSpPr>
        <p:spPr>
          <a:xfrm>
            <a:off x="804498" y="52951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map/sgd/03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1" y="1271652"/>
            <a:ext cx="4963218" cy="685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9" y="2845347"/>
            <a:ext cx="5511132" cy="8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et403</dc:creator>
  <cp:lastModifiedBy>임정규</cp:lastModifiedBy>
  <cp:revision>7</cp:revision>
  <dcterms:created xsi:type="dcterms:W3CDTF">2022-05-03T07:33:23Z</dcterms:created>
  <dcterms:modified xsi:type="dcterms:W3CDTF">2022-05-03T10:55:30Z</dcterms:modified>
</cp:coreProperties>
</file>