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666" y="127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8" y="712752"/>
            <a:ext cx="4029637" cy="504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4" y="1789358"/>
            <a:ext cx="3762900" cy="405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199" y="369993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589867" y="2353733"/>
            <a:ext cx="2463800" cy="14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792133" y="3445934"/>
            <a:ext cx="1185334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1" y="287289"/>
            <a:ext cx="4010585" cy="695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05" y="635000"/>
            <a:ext cx="3153247" cy="579167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4435226" y="1498600"/>
            <a:ext cx="1516841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68800" y="3200400"/>
            <a:ext cx="2751667" cy="2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2" y="28771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5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2" y="338110"/>
            <a:ext cx="2800741" cy="390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60" y="1483102"/>
            <a:ext cx="3791479" cy="2181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665" y="241997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30600" y="2023533"/>
            <a:ext cx="231140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783667" y="2727754"/>
            <a:ext cx="92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7" y="329643"/>
            <a:ext cx="4029637" cy="390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20533" y="2751667"/>
            <a:ext cx="5232400" cy="20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보류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05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8" y="454010"/>
            <a:ext cx="272453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4" y="1179446"/>
            <a:ext cx="3839111" cy="94310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510355" y="1490134"/>
            <a:ext cx="16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6865" y="13362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56865" y="1784978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로 시간 조정을 해서 글이 길든 짧든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초 동안 반복해서 흐릅니다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30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4" y="324323"/>
            <a:ext cx="3772426" cy="790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2266" y="2521578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</a:t>
            </a:r>
            <a:r>
              <a:rPr lang="ko-KR" altLang="en-US" sz="1400" dirty="0" smtClean="0"/>
              <a:t>교체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69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5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28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259</cp:revision>
  <dcterms:created xsi:type="dcterms:W3CDTF">2022-03-17T02:17:20Z</dcterms:created>
  <dcterms:modified xsi:type="dcterms:W3CDTF">2022-04-18T01:41:46Z</dcterms:modified>
</cp:coreProperties>
</file>