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627200"/>
            <a:ext cx="7116168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988459"/>
            <a:ext cx="1476581" cy="3429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69665" y="1981200"/>
            <a:ext cx="59322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99" y="2929465"/>
            <a:ext cx="56589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기존 사이트에 있는 것 그대로 사용했습니다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index.html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이미지 경로 바꿔주세요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69198" y="204046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0" y="1202076"/>
            <a:ext cx="4048690" cy="3734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508" y="49467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156616" y="2188564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156616" y="3258222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55829" y="2023673"/>
            <a:ext cx="399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상세 보기 버튼 노출 시</a:t>
            </a:r>
            <a:r>
              <a:rPr lang="en-US" altLang="ko-KR" sz="1400" dirty="0" smtClean="0"/>
              <a:t> li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active </a:t>
            </a:r>
            <a:r>
              <a:rPr lang="ko-KR" altLang="en-US" sz="1400" dirty="0" smtClean="0"/>
              <a:t>클래스 추가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55829" y="3114206"/>
            <a:ext cx="4955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길안내 버튼 삭제 및 영역 </a:t>
            </a:r>
            <a:r>
              <a:rPr lang="en-US" altLang="ko-KR" sz="1400" dirty="0" smtClean="0"/>
              <a:t>100%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 li 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full </a:t>
            </a:r>
            <a:r>
              <a:rPr lang="ko-KR" altLang="en-US" sz="1400" dirty="0" smtClean="0"/>
              <a:t>클래스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60" y="23234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UI-SJN-32-031L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7" y="712032"/>
            <a:ext cx="2276843" cy="5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015" y="26082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52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233</cp:revision>
  <dcterms:created xsi:type="dcterms:W3CDTF">2022-03-17T02:17:20Z</dcterms:created>
  <dcterms:modified xsi:type="dcterms:W3CDTF">2022-04-13T11:40:57Z</dcterms:modified>
</cp:coreProperties>
</file>