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65" r:id="rId4"/>
    <p:sldId id="266" r:id="rId5"/>
    <p:sldId id="267" r:id="rId6"/>
    <p:sldId id="268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666" y="127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48" y="712752"/>
            <a:ext cx="4029637" cy="5048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84" y="1789358"/>
            <a:ext cx="3762900" cy="4058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2199" y="3699933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589867" y="2353733"/>
            <a:ext cx="2463800" cy="141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4792133" y="3445934"/>
            <a:ext cx="1185334" cy="32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1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41" y="287289"/>
            <a:ext cx="4010585" cy="6954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05" y="635000"/>
            <a:ext cx="3153247" cy="579167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4435226" y="1498600"/>
            <a:ext cx="1516841" cy="153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368800" y="3200400"/>
            <a:ext cx="2751667" cy="279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09332" y="2877178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352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62" y="338110"/>
            <a:ext cx="2800741" cy="3905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60" y="1483102"/>
            <a:ext cx="3791479" cy="21815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53665" y="2419977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3530600" y="2023533"/>
            <a:ext cx="2311400" cy="55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783667" y="2727754"/>
            <a:ext cx="922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4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7" y="329643"/>
            <a:ext cx="4029637" cy="3905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20533" y="2751667"/>
            <a:ext cx="5232400" cy="202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/>
              <a:t>보류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3055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68" y="454010"/>
            <a:ext cx="2724530" cy="2095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44" y="1179446"/>
            <a:ext cx="3839111" cy="943107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4510355" y="1490134"/>
            <a:ext cx="161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56865" y="1336245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56865" y="1784978"/>
            <a:ext cx="5806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</a:t>
            </a:r>
            <a:r>
              <a:rPr lang="ko-KR" altLang="en-US" sz="1400" dirty="0" smtClean="0"/>
              <a:t>로 시간 조정을 해서 글이 길든 짧든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초 동안 반복해서 흐릅니다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130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54" y="324323"/>
            <a:ext cx="3772426" cy="7906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2266" y="252157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</a:t>
            </a:r>
            <a:r>
              <a:rPr lang="ko-KR" altLang="en-US" sz="1400" dirty="0" smtClean="0"/>
              <a:t>교체 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695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70" y="1652854"/>
            <a:ext cx="4909434" cy="22926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17265" y="2580845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5791200" y="2159000"/>
            <a:ext cx="846667" cy="541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5731933" y="2980267"/>
            <a:ext cx="939800" cy="39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1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3596</TotalTime>
  <Words>30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260</cp:revision>
  <dcterms:created xsi:type="dcterms:W3CDTF">2022-03-17T02:17:20Z</dcterms:created>
  <dcterms:modified xsi:type="dcterms:W3CDTF">2022-04-18T04:04:33Z</dcterms:modified>
</cp:coreProperties>
</file>