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9" y="739017"/>
            <a:ext cx="3867690" cy="5582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83" y="896201"/>
            <a:ext cx="4143953" cy="526806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611757" y="3329609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2992" y="6391020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 삭제하고 아이콘 크기를 줄였습니다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31" y="1290976"/>
            <a:ext cx="2505425" cy="109552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97" y="1276686"/>
            <a:ext cx="4486901" cy="2219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931" y="17890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403035" y="1918253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0625" y="4055325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글자수에 </a:t>
            </a:r>
            <a:r>
              <a:rPr lang="ko-KR" altLang="en-US" dirty="0" err="1" smtClean="0"/>
              <a:t>영향받지</a:t>
            </a:r>
            <a:r>
              <a:rPr lang="ko-KR" altLang="en-US" dirty="0" smtClean="0"/>
              <a:t> 않도록 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17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2142945"/>
            <a:ext cx="4686954" cy="25721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896" y="1734377"/>
            <a:ext cx="4661452" cy="338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91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513943"/>
            <a:ext cx="6754168" cy="583011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896" y="1734377"/>
            <a:ext cx="4661452" cy="3389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84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15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267</cp:revision>
  <dcterms:created xsi:type="dcterms:W3CDTF">2022-03-17T02:17:20Z</dcterms:created>
  <dcterms:modified xsi:type="dcterms:W3CDTF">2022-04-28T03:53:07Z</dcterms:modified>
</cp:coreProperties>
</file>