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EB5F15F-C7D0-F67A-976D-A89D4880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05" y="250723"/>
            <a:ext cx="5039991" cy="20905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9B4B86-D2A4-DABA-1A8C-882F436D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6" y="0"/>
            <a:ext cx="4197679" cy="20358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33FF2DB-2DD6-2D40-CBB8-079E98355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99" y="2554148"/>
            <a:ext cx="3480248" cy="40531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F84C8D-DC0C-3F5E-E9AD-BB90C7BAC83D}"/>
              </a:ext>
            </a:extLst>
          </p:cNvPr>
          <p:cNvSpPr txBox="1"/>
          <p:nvPr/>
        </p:nvSpPr>
        <p:spPr>
          <a:xfrm>
            <a:off x="2441749" y="21603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D3616-AFE1-FFAF-640D-50629D5CB187}"/>
              </a:ext>
            </a:extLst>
          </p:cNvPr>
          <p:cNvSpPr txBox="1"/>
          <p:nvPr/>
        </p:nvSpPr>
        <p:spPr>
          <a:xfrm>
            <a:off x="4533481" y="5960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77F4B-3D33-BE67-7038-4FCE0254A16D}"/>
              </a:ext>
            </a:extLst>
          </p:cNvPr>
          <p:cNvSpPr txBox="1"/>
          <p:nvPr/>
        </p:nvSpPr>
        <p:spPr>
          <a:xfrm>
            <a:off x="8539930" y="25690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E26591-D649-6FF8-5A8C-08863622671F}"/>
              </a:ext>
            </a:extLst>
          </p:cNvPr>
          <p:cNvSpPr/>
          <p:nvPr/>
        </p:nvSpPr>
        <p:spPr>
          <a:xfrm>
            <a:off x="4316535" y="878673"/>
            <a:ext cx="854110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6FD3D3-B74A-E38F-5EE6-3F91A9E0C2B6}"/>
              </a:ext>
            </a:extLst>
          </p:cNvPr>
          <p:cNvSpPr/>
          <p:nvPr/>
        </p:nvSpPr>
        <p:spPr>
          <a:xfrm>
            <a:off x="4165238" y="3776132"/>
            <a:ext cx="854110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5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514EB9-5A0B-E4DC-AFE8-344FCC15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20" y="741310"/>
            <a:ext cx="3410426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0FF71-A6A5-C36D-7C93-D808D77F72DF}"/>
              </a:ext>
            </a:extLst>
          </p:cNvPr>
          <p:cNvSpPr txBox="1"/>
          <p:nvPr/>
        </p:nvSpPr>
        <p:spPr>
          <a:xfrm>
            <a:off x="1607737" y="183866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모바일 스크롤 확인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F454D-8C4D-AE34-BA37-AA478432D29C}"/>
              </a:ext>
            </a:extLst>
          </p:cNvPr>
          <p:cNvSpPr txBox="1"/>
          <p:nvPr/>
        </p:nvSpPr>
        <p:spPr>
          <a:xfrm>
            <a:off x="7965277" y="455148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메인 교통정보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383A72-4328-A1E7-9DA6-F5865D2F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7" y="3429000"/>
            <a:ext cx="3555009" cy="17111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D1FF47-067E-3EC6-553F-BA988D18DFD5}"/>
              </a:ext>
            </a:extLst>
          </p:cNvPr>
          <p:cNvSpPr txBox="1"/>
          <p:nvPr/>
        </p:nvSpPr>
        <p:spPr>
          <a:xfrm>
            <a:off x="2063548" y="53184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폰트로 수정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98BD3-11FE-D18E-C6DA-80A90BB15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008" y="426426"/>
            <a:ext cx="3448531" cy="38581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10BC74-2E41-5C50-104C-59AB4B4F384E}"/>
              </a:ext>
            </a:extLst>
          </p:cNvPr>
          <p:cNvSpPr/>
          <p:nvPr/>
        </p:nvSpPr>
        <p:spPr>
          <a:xfrm>
            <a:off x="10135484" y="2629692"/>
            <a:ext cx="854110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C90106-55FF-72E5-C928-6AFEB6B0B80D}"/>
              </a:ext>
            </a:extLst>
          </p:cNvPr>
          <p:cNvSpPr/>
          <p:nvPr/>
        </p:nvSpPr>
        <p:spPr>
          <a:xfrm>
            <a:off x="3559376" y="4033484"/>
            <a:ext cx="854110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4218BDF-C5E0-1131-A0FF-0BB40CAB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91883"/>
            <a:ext cx="3889316" cy="161325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AA4F48-5912-6262-55E4-3E7B3A0CFAB5}"/>
              </a:ext>
            </a:extLst>
          </p:cNvPr>
          <p:cNvCxnSpPr/>
          <p:nvPr/>
        </p:nvCxnSpPr>
        <p:spPr>
          <a:xfrm flipH="1">
            <a:off x="5058229" y="1306006"/>
            <a:ext cx="1467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DA4196B-4656-B9C6-2E24-12554966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86" y="877321"/>
            <a:ext cx="943107" cy="857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7EB1A-D89F-5309-3B71-3EAB3246AE99}"/>
              </a:ext>
            </a:extLst>
          </p:cNvPr>
          <p:cNvSpPr txBox="1"/>
          <p:nvPr/>
        </p:nvSpPr>
        <p:spPr>
          <a:xfrm>
            <a:off x="6778686" y="19204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수정 요청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F446EBF-F3F9-C02A-05C1-777B2EF86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31" y="2552184"/>
            <a:ext cx="2183255" cy="3985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72284C-5896-D8EA-1912-7D7EAB381097}"/>
              </a:ext>
            </a:extLst>
          </p:cNvPr>
          <p:cNvSpPr txBox="1"/>
          <p:nvPr/>
        </p:nvSpPr>
        <p:spPr>
          <a:xfrm>
            <a:off x="4660427" y="3808536"/>
            <a:ext cx="517962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내용이 길어서 카드 분리한다고 하는데요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도이사님하고 통화 후에 </a:t>
            </a:r>
            <a:r>
              <a:rPr lang="ko-KR" altLang="en-US" dirty="0" err="1"/>
              <a:t>작업하는게</a:t>
            </a:r>
            <a:r>
              <a:rPr lang="ko-KR" altLang="en-US" dirty="0"/>
              <a:t> </a:t>
            </a:r>
            <a:r>
              <a:rPr lang="ko-KR" altLang="en-US" dirty="0" err="1"/>
              <a:t>나아보여요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4A3B4B-5DD5-E5A4-9F1C-1A2AF1CB64BF}"/>
              </a:ext>
            </a:extLst>
          </p:cNvPr>
          <p:cNvCxnSpPr/>
          <p:nvPr/>
        </p:nvCxnSpPr>
        <p:spPr>
          <a:xfrm flipH="1">
            <a:off x="4182533" y="4004733"/>
            <a:ext cx="3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36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26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287</cp:revision>
  <dcterms:created xsi:type="dcterms:W3CDTF">2022-03-17T02:17:20Z</dcterms:created>
  <dcterms:modified xsi:type="dcterms:W3CDTF">2022-05-11T09:47:49Z</dcterms:modified>
</cp:coreProperties>
</file>