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73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9" y="1101777"/>
            <a:ext cx="3417498" cy="4954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4898" y="27656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66" y="3492259"/>
            <a:ext cx="4153480" cy="84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04" y="915564"/>
            <a:ext cx="4058216" cy="121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2078" y="243839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7363" y="462476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경우 글이 겹치네요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" y="6430781"/>
            <a:ext cx="12192000" cy="42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0" y="2251585"/>
            <a:ext cx="3772426" cy="2010056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1573967" y="4212236"/>
            <a:ext cx="0" cy="6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410" y="496923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폰트로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42" y="254833"/>
            <a:ext cx="2858889" cy="612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1568" y="2543331"/>
            <a:ext cx="23246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교통정보를 분리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하자는 의견이 나왔습니다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내일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마무리해드릴께요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1" y="789896"/>
            <a:ext cx="3696216" cy="781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432" y="1746653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모바일 스크롤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에만 나오게 하고싶다면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897" y="2451144"/>
            <a:ext cx="7242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@media (pointer:fine)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 { height: 6px;}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::-webkit-scrollbar-track { background-color: #F4F5F7; border-radius: 10px;}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::-webkit-scrollbar-thumb { background-color: #ddd; border-radius: 10px;}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32" y="37890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60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33" y="755598"/>
            <a:ext cx="2826432" cy="29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45" y="757764"/>
            <a:ext cx="3150752" cy="2914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423" y="1098383"/>
            <a:ext cx="2906713" cy="4088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0027" y="43321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디자인 정리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1193" y="24159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처리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0658007" y="1543987"/>
            <a:ext cx="0" cy="69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672590" y="3904938"/>
            <a:ext cx="517161" cy="2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459574" y="3882452"/>
            <a:ext cx="494675" cy="2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6439" y="583866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51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294</cp:revision>
  <dcterms:created xsi:type="dcterms:W3CDTF">2022-03-17T02:17:20Z</dcterms:created>
  <dcterms:modified xsi:type="dcterms:W3CDTF">2022-05-11T12:40:36Z</dcterms:modified>
</cp:coreProperties>
</file>