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6" r:id="rId3"/>
    <p:sldId id="284" r:id="rId4"/>
    <p:sldId id="28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UI-SJN-03-001U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EBF0D60-9EC8-29FC-161D-36743E4AE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753532"/>
            <a:ext cx="3188464" cy="5746565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4742B90-C3E6-1CEE-5AA1-E7BCECF5EC4B}"/>
              </a:ext>
            </a:extLst>
          </p:cNvPr>
          <p:cNvCxnSpPr>
            <a:cxnSpLocks/>
          </p:cNvCxnSpPr>
          <p:nvPr/>
        </p:nvCxnSpPr>
        <p:spPr>
          <a:xfrm flipH="1">
            <a:off x="2785533" y="4334933"/>
            <a:ext cx="180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23636D2-9AA5-D759-B010-E5105B229E40}"/>
              </a:ext>
            </a:extLst>
          </p:cNvPr>
          <p:cNvSpPr txBox="1"/>
          <p:nvPr/>
        </p:nvSpPr>
        <p:spPr>
          <a:xfrm>
            <a:off x="4758265" y="418413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365909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UI-SJN-42-101L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B7A9BD-566C-3ECF-3793-870BB8688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52" y="843843"/>
            <a:ext cx="2414148" cy="55196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F67395-457F-3F7A-C2BA-8F2BD5C17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067" y="1265378"/>
            <a:ext cx="1787932" cy="39940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503BA9-5664-4131-42FA-068449AACD70}"/>
              </a:ext>
            </a:extLst>
          </p:cNvPr>
          <p:cNvSpPr txBox="1"/>
          <p:nvPr/>
        </p:nvSpPr>
        <p:spPr>
          <a:xfrm>
            <a:off x="7408667" y="843843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common_mapicons.html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4F8C7D6-4DB1-0AD5-603F-606C039FD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17" y="843842"/>
            <a:ext cx="2489750" cy="5508145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E5C9AFD-3FB2-2029-ABE7-F03E42C36C55}"/>
              </a:ext>
            </a:extLst>
          </p:cNvPr>
          <p:cNvCxnSpPr>
            <a:cxnSpLocks/>
          </p:cNvCxnSpPr>
          <p:nvPr/>
        </p:nvCxnSpPr>
        <p:spPr>
          <a:xfrm flipH="1" flipV="1">
            <a:off x="4292600" y="5156200"/>
            <a:ext cx="1862667" cy="753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4B2A7C-A73E-2D20-A1F0-D922E3EA0322}"/>
              </a:ext>
            </a:extLst>
          </p:cNvPr>
          <p:cNvSpPr txBox="1"/>
          <p:nvPr/>
        </p:nvSpPr>
        <p:spPr>
          <a:xfrm>
            <a:off x="6322472" y="5706380"/>
            <a:ext cx="5745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더보기</a:t>
            </a:r>
            <a:r>
              <a:rPr lang="ko-KR" altLang="en-US" sz="1400" dirty="0"/>
              <a:t> 버튼 위치상 </a:t>
            </a:r>
            <a:r>
              <a:rPr lang="en-US" altLang="ko-KR" sz="1400" dirty="0" err="1"/>
              <a:t>css</a:t>
            </a:r>
            <a:r>
              <a:rPr lang="ko-KR" altLang="en-US" sz="1400" dirty="0"/>
              <a:t>로 </a:t>
            </a:r>
            <a:r>
              <a:rPr lang="en-US" altLang="ko-KR" sz="1400" dirty="0"/>
              <a:t>… </a:t>
            </a:r>
            <a:r>
              <a:rPr lang="ko-KR" altLang="en-US" sz="1400" dirty="0"/>
              <a:t>불가능합니다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스크립트로 처리해주세요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567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UI-SJN-42-102L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3045CA-E622-AC5C-4322-E70CEBA69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828482"/>
            <a:ext cx="2558891" cy="575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UI-SJN-42-103L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9AEEC1-9836-E9A5-B9C5-9EC2F6A15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06" y="821266"/>
            <a:ext cx="2783993" cy="567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15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4479</TotalTime>
  <Words>21</Words>
  <Application>Microsoft Office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et403</cp:lastModifiedBy>
  <cp:revision>367</cp:revision>
  <dcterms:created xsi:type="dcterms:W3CDTF">2022-03-17T02:17:20Z</dcterms:created>
  <dcterms:modified xsi:type="dcterms:W3CDTF">2022-06-29T04:25:57Z</dcterms:modified>
</cp:coreProperties>
</file>