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3" r:id="rId4"/>
    <p:sldId id="264" r:id="rId5"/>
    <p:sldId id="265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56" y="1043756"/>
            <a:ext cx="3138777" cy="31387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067" y="397933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564467" y="13462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2543" y="116153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위치 변경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543" y="1689063"/>
            <a:ext cx="3019846" cy="5334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52543" y="2389200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태그를 지웠다 넣었다 하면 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067" y="397933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UI-SJN-01-001U, UI-SJN-32-031L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47" y="1115845"/>
            <a:ext cx="3467584" cy="239110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1016000" y="3369733"/>
            <a:ext cx="0" cy="93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84712" y="383963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233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67" y="1157098"/>
            <a:ext cx="3439005" cy="27150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067" y="397933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2387600" y="3903133"/>
            <a:ext cx="0" cy="93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56312" y="4373033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디자인이 변경됐습니다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859" y="1076637"/>
            <a:ext cx="3153215" cy="309605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7704666" y="3903133"/>
            <a:ext cx="0" cy="93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06112" y="4965699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이미지가 추가됐습니다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732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71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04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51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3591</TotalTime>
  <Words>21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253</cp:revision>
  <dcterms:created xsi:type="dcterms:W3CDTF">2022-03-17T02:17:20Z</dcterms:created>
  <dcterms:modified xsi:type="dcterms:W3CDTF">2022-04-15T08:40:21Z</dcterms:modified>
</cp:coreProperties>
</file>