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3" r:id="rId16"/>
    <p:sldId id="294" r:id="rId17"/>
    <p:sldId id="295" r:id="rId18"/>
    <p:sldId id="290" r:id="rId19"/>
    <p:sldId id="291" r:id="rId20"/>
    <p:sldId id="292" r:id="rId21"/>
    <p:sldId id="29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1" y="891914"/>
            <a:ext cx="3227855" cy="5769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41" y="1628156"/>
            <a:ext cx="3477110" cy="103837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94682" y="295306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94682" y="371703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5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UI-SJN-32-030L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2" y="897368"/>
            <a:ext cx="4458322" cy="3534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20" y="4916883"/>
            <a:ext cx="304842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0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UI-SJN-32-100L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8" y="755173"/>
            <a:ext cx="4172532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34" y="5157985"/>
            <a:ext cx="2953162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66" y="815134"/>
            <a:ext cx="4143953" cy="3848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113" y="5110985"/>
            <a:ext cx="2619741" cy="5334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669438" y="2803161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27032" y="5051685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3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2" y="796711"/>
            <a:ext cx="4296375" cy="3810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65" y="4976073"/>
            <a:ext cx="261974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UI-SJN-33-003L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74" y="834886"/>
            <a:ext cx="4143953" cy="38391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65" y="4976073"/>
            <a:ext cx="261974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UI-SJN-33-005L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0" y="735420"/>
            <a:ext cx="4210638" cy="385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48" y="4955760"/>
            <a:ext cx="28483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UI-SJN-33-008L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9" y="924827"/>
            <a:ext cx="4153480" cy="3839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95" y="5173118"/>
            <a:ext cx="28483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5" y="905075"/>
            <a:ext cx="4172532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08" y="5329041"/>
            <a:ext cx="2743583" cy="5620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6787" y="6033540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80" y="896249"/>
            <a:ext cx="4048690" cy="3896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3" y="5231566"/>
            <a:ext cx="49936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현재 구조에서 상세보기 버튼 넣으면 아래에 버튼 공간 만큼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영역을 </a:t>
            </a:r>
            <a:r>
              <a:rPr lang="ko-KR" altLang="en-US" sz="1400" dirty="0" err="1" smtClean="0"/>
              <a:t>벌려놓아야하는</a:t>
            </a:r>
            <a:r>
              <a:rPr lang="ko-KR" altLang="en-US" sz="1400" dirty="0" smtClean="0"/>
              <a:t> 문제가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851692" y="4377128"/>
            <a:ext cx="0" cy="77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9106525" y="2735705"/>
            <a:ext cx="0" cy="238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5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8" y="778359"/>
            <a:ext cx="4248743" cy="38772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22" y="4822185"/>
            <a:ext cx="3057952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19" y="829424"/>
            <a:ext cx="4115374" cy="3820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106" y="4882841"/>
            <a:ext cx="2829320" cy="70494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64310" y="281065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835" y="5051685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9789" y="6287891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0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UI-SJN-40-003L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2" y="912569"/>
            <a:ext cx="4210638" cy="3848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92" y="1762721"/>
            <a:ext cx="2372056" cy="15337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470" y="424971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1470" y="501368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6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UI-SJN-40-005L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7" y="1074801"/>
            <a:ext cx="4201111" cy="394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120" y="1695689"/>
            <a:ext cx="3267531" cy="21624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470" y="424971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81470" y="5013682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UI-SJN-21-003L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2" y="1151783"/>
            <a:ext cx="4143953" cy="3924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551" y="1756209"/>
            <a:ext cx="3172268" cy="19814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39062" y="4384623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독자적 태그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61547" y="5141098"/>
            <a:ext cx="2825646" cy="562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 버튼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51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73" y="913046"/>
            <a:ext cx="3486637" cy="3353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0" y="913046"/>
            <a:ext cx="2995618" cy="26090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77" y="913046"/>
            <a:ext cx="2838846" cy="94310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5184791" y="1049867"/>
            <a:ext cx="263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37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UI-SJN-50-011L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2" y="603939"/>
            <a:ext cx="4172532" cy="38962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5" y="4472373"/>
            <a:ext cx="3486637" cy="23053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445" y="719729"/>
            <a:ext cx="4134427" cy="3829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1" y="4817416"/>
            <a:ext cx="3191320" cy="68589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64310" y="281065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6756" y="4894288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129789" y="6287891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2" y="883220"/>
            <a:ext cx="4191585" cy="3772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58" y="2720054"/>
            <a:ext cx="270547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UI-SJN-24-002L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1" y="958241"/>
            <a:ext cx="3588247" cy="3349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7" y="4757385"/>
            <a:ext cx="2286319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84" y="4802426"/>
            <a:ext cx="2991267" cy="6858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864" y="968468"/>
            <a:ext cx="3697242" cy="342835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339652" y="3125449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128" y="4946754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2570" y="6070534"/>
            <a:ext cx="3978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mArea</a:t>
            </a:r>
            <a:r>
              <a:rPr lang="ko-KR" altLang="en-US" sz="1400" dirty="0" smtClean="0">
                <a:solidFill>
                  <a:srgbClr val="7030A0"/>
                </a:solidFill>
              </a:rPr>
              <a:t>로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감싸져있지</a:t>
            </a:r>
            <a:r>
              <a:rPr lang="ko-KR" altLang="en-US" sz="1400" dirty="0" smtClean="0">
                <a:solidFill>
                  <a:srgbClr val="7030A0"/>
                </a:solidFill>
              </a:rPr>
              <a:t> 않았네요</a:t>
            </a:r>
            <a:r>
              <a:rPr lang="en-US" altLang="ko-KR" sz="1400" dirty="0" smtClean="0">
                <a:solidFill>
                  <a:srgbClr val="7030A0"/>
                </a:solidFill>
              </a:rPr>
              <a:t>. </a:t>
            </a:r>
            <a:r>
              <a:rPr lang="ko-KR" altLang="en-US" sz="1400" dirty="0" smtClean="0">
                <a:solidFill>
                  <a:srgbClr val="7030A0"/>
                </a:solidFill>
              </a:rPr>
              <a:t>제 실수 입니다</a:t>
            </a:r>
            <a:r>
              <a:rPr lang="en-US" altLang="ko-KR" sz="1400" dirty="0" smtClean="0">
                <a:solidFill>
                  <a:srgbClr val="7030A0"/>
                </a:solidFill>
              </a:rPr>
              <a:t>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UI-SJN-30-002L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9" y="763370"/>
            <a:ext cx="4229690" cy="3877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3" y="4989803"/>
            <a:ext cx="299126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UI-SJN-30-006L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37" y="1069266"/>
            <a:ext cx="4153480" cy="38200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63" y="4989803"/>
            <a:ext cx="299126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8" y="915089"/>
            <a:ext cx="4143953" cy="3543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26" y="4765651"/>
            <a:ext cx="2896004" cy="7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788" y="757834"/>
            <a:ext cx="4182059" cy="375337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871803" y="279566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9357" y="4736892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101" y="4753392"/>
            <a:ext cx="3124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4" y="781721"/>
            <a:ext cx="4182059" cy="3810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52" y="855270"/>
            <a:ext cx="4115374" cy="375337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71803" y="2795666"/>
            <a:ext cx="2128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9397" y="5044190"/>
            <a:ext cx="2310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Item-gasStation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대체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56" y="5036734"/>
            <a:ext cx="2838846" cy="562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052" y="4993234"/>
            <a:ext cx="312463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06" y="113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UI-SJN-32-020L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83" y="5176408"/>
            <a:ext cx="2962688" cy="552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19" y="795380"/>
            <a:ext cx="420111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102</Words>
  <Application>Microsoft Office PowerPoint</Application>
  <PresentationFormat>와이드스크린</PresentationFormat>
  <Paragraphs>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274</cp:revision>
  <dcterms:created xsi:type="dcterms:W3CDTF">2022-03-17T02:17:20Z</dcterms:created>
  <dcterms:modified xsi:type="dcterms:W3CDTF">2022-04-20T00:43:29Z</dcterms:modified>
</cp:coreProperties>
</file>