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7183C-4A0D-6E38-9D06-FE92CC1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" y="1107798"/>
            <a:ext cx="3829584" cy="3982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21266" y="53745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미세먼지 디자인 변경</a:t>
            </a:r>
          </a:p>
        </p:txBody>
      </p: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270</cp:revision>
  <dcterms:created xsi:type="dcterms:W3CDTF">2022-03-17T02:17:20Z</dcterms:created>
  <dcterms:modified xsi:type="dcterms:W3CDTF">2022-05-10T06:09:44Z</dcterms:modified>
</cp:coreProperties>
</file>