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E176CBF-9D9E-65A9-6DAD-E4A626C0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0" y="910883"/>
            <a:ext cx="4220164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87E5E-436A-B101-6320-EF4E8D43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68" y="1085650"/>
            <a:ext cx="2400635" cy="99073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767580-5224-6936-2A48-19361FF00347}"/>
              </a:ext>
            </a:extLst>
          </p:cNvPr>
          <p:cNvCxnSpPr/>
          <p:nvPr/>
        </p:nvCxnSpPr>
        <p:spPr>
          <a:xfrm flipV="1">
            <a:off x="10197193" y="1347107"/>
            <a:ext cx="0" cy="122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DCFED3-47D1-A371-8308-CD0AE22DE95C}"/>
              </a:ext>
            </a:extLst>
          </p:cNvPr>
          <p:cNvSpPr txBox="1"/>
          <p:nvPr/>
        </p:nvSpPr>
        <p:spPr>
          <a:xfrm>
            <a:off x="8987197" y="2679317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운영에 있는 </a:t>
            </a:r>
            <a:r>
              <a:rPr lang="en-US" altLang="ko-KR" sz="1400" dirty="0"/>
              <a:t>ellipsis </a:t>
            </a:r>
            <a:r>
              <a:rPr lang="ko-KR" altLang="en-US" sz="1400" dirty="0"/>
              <a:t>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B645A5-BC35-10D2-F851-84BCB81965F5}"/>
              </a:ext>
            </a:extLst>
          </p:cNvPr>
          <p:cNvCxnSpPr/>
          <p:nvPr/>
        </p:nvCxnSpPr>
        <p:spPr>
          <a:xfrm flipV="1">
            <a:off x="2172432" y="3829050"/>
            <a:ext cx="0" cy="14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34C4B9-E948-76DE-7F52-1BC2AF644897}"/>
              </a:ext>
            </a:extLst>
          </p:cNvPr>
          <p:cNvSpPr txBox="1"/>
          <p:nvPr/>
        </p:nvSpPr>
        <p:spPr>
          <a:xfrm>
            <a:off x="1608816" y="551776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개 일 경우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12DBB6-97B2-DEBB-C506-FE6CC254BD37}"/>
              </a:ext>
            </a:extLst>
          </p:cNvPr>
          <p:cNvCxnSpPr/>
          <p:nvPr/>
        </p:nvCxnSpPr>
        <p:spPr>
          <a:xfrm flipH="1">
            <a:off x="3592286" y="1281793"/>
            <a:ext cx="124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FFD7BD-F07D-919C-6600-18648E55F2EF}"/>
              </a:ext>
            </a:extLst>
          </p:cNvPr>
          <p:cNvSpPr txBox="1"/>
          <p:nvPr/>
        </p:nvSpPr>
        <p:spPr>
          <a:xfrm>
            <a:off x="4949353" y="11279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UI-SJN-22-001U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03628-4AC9-25CD-9225-995D120D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37838"/>
            <a:ext cx="4143953" cy="2591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36591-5D51-7729-739B-11A4C365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57" y="1143131"/>
            <a:ext cx="5125165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52508B-696F-0EDE-D0C6-2A56B024C789}"/>
              </a:ext>
            </a:extLst>
          </p:cNvPr>
          <p:cNvSpPr txBox="1"/>
          <p:nvPr/>
        </p:nvSpPr>
        <p:spPr>
          <a:xfrm>
            <a:off x="5085857" y="1705551"/>
            <a:ext cx="3788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202124"/>
                </a:solidFill>
                <a:effectLst/>
                <a:latin typeface="+mn-ea"/>
              </a:rPr>
              <a:t>padding: 5.6rem 0 2rem; min-height: 100vh;</a:t>
            </a:r>
          </a:p>
          <a:p>
            <a:endParaRPr lang="en-US" altLang="ko-KR" sz="1400" dirty="0">
              <a:solidFill>
                <a:srgbClr val="202124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스타일 추가해 주세요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A2FA62-4358-104B-C046-9005294C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57" y="3429000"/>
            <a:ext cx="4191585" cy="685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5CC5A9-D606-1FD9-F663-6357BD688973}"/>
              </a:ext>
            </a:extLst>
          </p:cNvPr>
          <p:cNvSpPr txBox="1"/>
          <p:nvPr/>
        </p:nvSpPr>
        <p:spPr>
          <a:xfrm>
            <a:off x="5085857" y="4375273"/>
            <a:ext cx="262924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제가 좀 더 테스트 </a:t>
            </a:r>
            <a:r>
              <a:rPr lang="ko-KR" altLang="en-US" sz="1400" dirty="0" err="1">
                <a:solidFill>
                  <a:srgbClr val="202124"/>
                </a:solidFill>
                <a:latin typeface="+mn-ea"/>
              </a:rPr>
              <a:t>해볼께요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02124"/>
                </a:solidFill>
                <a:latin typeface="+mn-ea"/>
              </a:rPr>
              <a:t>오늘 중고 </a:t>
            </a: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아이폰 사러 갑니다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UI-SJN-03-004U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EBBE9-7260-4459-EA58-7CB830B5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21147"/>
            <a:ext cx="4182059" cy="8192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F24646-401C-C8BE-5B87-F81613B8C004}"/>
              </a:ext>
            </a:extLst>
          </p:cNvPr>
          <p:cNvCxnSpPr/>
          <p:nvPr/>
        </p:nvCxnSpPr>
        <p:spPr>
          <a:xfrm flipV="1">
            <a:off x="3110593" y="1526721"/>
            <a:ext cx="0" cy="88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A5BBED-30C6-CD4F-702F-E61C80201A7E}"/>
              </a:ext>
            </a:extLst>
          </p:cNvPr>
          <p:cNvSpPr txBox="1"/>
          <p:nvPr/>
        </p:nvSpPr>
        <p:spPr>
          <a:xfrm>
            <a:off x="2390832" y="2498271"/>
            <a:ext cx="370806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활성화 모양 수정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기본적으로 좌우 공백이 생기기 때문에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12</a:t>
            </a:r>
            <a:r>
              <a:rPr lang="ko-KR" altLang="en-US" sz="1400" dirty="0"/>
              <a:t>픽셀로 좌우 여백 </a:t>
            </a:r>
            <a:r>
              <a:rPr lang="ko-KR" altLang="en-US" sz="1400" dirty="0" err="1"/>
              <a:t>준것을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로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B647A0-DEFA-1BD7-9565-3224D831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47" y="3722573"/>
            <a:ext cx="1867161" cy="23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6B995F-3B04-F5B5-63EB-A7127DB19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918" y="2788424"/>
            <a:ext cx="1495634" cy="46679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14D577-11D7-D9E2-F51E-DCBD6197E549}"/>
              </a:ext>
            </a:extLst>
          </p:cNvPr>
          <p:cNvCxnSpPr/>
          <p:nvPr/>
        </p:nvCxnSpPr>
        <p:spPr>
          <a:xfrm>
            <a:off x="6270426" y="3652179"/>
            <a:ext cx="41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8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55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348</cp:revision>
  <dcterms:created xsi:type="dcterms:W3CDTF">2022-03-17T02:17:20Z</dcterms:created>
  <dcterms:modified xsi:type="dcterms:W3CDTF">2022-05-24T08:20:41Z</dcterms:modified>
</cp:coreProperties>
</file>