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7" y="1026172"/>
            <a:ext cx="4363059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" y="3501439"/>
            <a:ext cx="4296375" cy="132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49" y="218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8669" y="152899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9" y="1536491"/>
            <a:ext cx="2869648" cy="3760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08" y="1536491"/>
            <a:ext cx="2773246" cy="3773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591" y="5680398"/>
            <a:ext cx="3791479" cy="219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000407" y="5899504"/>
            <a:ext cx="2098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7591" y="6115684"/>
            <a:ext cx="655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최상단으로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올릴경우</a:t>
            </a:r>
            <a:r>
              <a:rPr lang="ko-KR" altLang="en-US" sz="1400" dirty="0" smtClean="0"/>
              <a:t> 클래스 </a:t>
            </a:r>
            <a:r>
              <a:rPr lang="en-US" altLang="ko-KR" sz="1400" dirty="0" smtClean="0"/>
              <a:t>top </a:t>
            </a:r>
            <a:r>
              <a:rPr lang="ko-KR" altLang="en-US" sz="1400" dirty="0" smtClean="0"/>
              <a:t>추가해주세요</a:t>
            </a:r>
            <a:r>
              <a:rPr lang="en-US" altLang="ko-KR" sz="1400" dirty="0" smtClean="0"/>
              <a:t>. Z-index: 900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설정했습니다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83043" y="4991725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1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</cp:revision>
  <dcterms:created xsi:type="dcterms:W3CDTF">2022-03-15T02:53:12Z</dcterms:created>
  <dcterms:modified xsi:type="dcterms:W3CDTF">2022-03-15T03:07:10Z</dcterms:modified>
</cp:coreProperties>
</file>