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59" y="1470413"/>
            <a:ext cx="3886742" cy="1533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061" y="3305970"/>
            <a:ext cx="7228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제 폰에서 위와 같이 나오지 않네요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우선 </a:t>
            </a:r>
            <a:r>
              <a:rPr lang="ko-KR" altLang="en-US" sz="1400" dirty="0" err="1" smtClean="0"/>
              <a:t>하단영역에</a:t>
            </a:r>
            <a:r>
              <a:rPr lang="ko-KR" altLang="en-US" sz="1400" dirty="0" smtClean="0"/>
              <a:t> 더 여유공간을 넣었습니다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확인해보고 이상 있으면 다시 수정해야해요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15" y="821849"/>
            <a:ext cx="3067478" cy="2410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15" y="4137730"/>
            <a:ext cx="3105583" cy="2524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298" y="910527"/>
            <a:ext cx="2924583" cy="182905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691921" y="1611445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8073" y="3024261"/>
            <a:ext cx="22220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폰트 크기 줄이고 </a:t>
            </a:r>
            <a:r>
              <a:rPr lang="en-US" altLang="ko-KR" sz="1400" dirty="0" smtClean="0"/>
              <a:t>br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704944" y="2525845"/>
            <a:ext cx="0" cy="59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7101" y="350020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UI-SJN-03-004U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073" y="4051993"/>
            <a:ext cx="2972215" cy="261021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7772400" y="3439759"/>
            <a:ext cx="839449" cy="170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7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3" y="509663"/>
            <a:ext cx="3315899" cy="2264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84" y="810004"/>
            <a:ext cx="7000407" cy="268537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10388183" y="1184223"/>
            <a:ext cx="0" cy="271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76938" y="4054368"/>
            <a:ext cx="3661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위치에 </a:t>
            </a:r>
            <a:r>
              <a:rPr lang="en-US" altLang="ko-KR" sz="1400" dirty="0" smtClean="0"/>
              <a:t>swiperHidden </a:t>
            </a:r>
            <a:r>
              <a:rPr lang="ko-KR" altLang="en-US" sz="1400" dirty="0" smtClean="0"/>
              <a:t>클래스 추가해주세요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20" y="5457789"/>
            <a:ext cx="9831172" cy="514422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0530590" y="4594485"/>
            <a:ext cx="0" cy="7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6573" y="140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412688"/>
            <a:ext cx="762106" cy="809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67" y="2734596"/>
            <a:ext cx="2773343" cy="8366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046157" y="1817557"/>
            <a:ext cx="1281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529" y="1384109"/>
            <a:ext cx="3143689" cy="866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57672" y="2804396"/>
            <a:ext cx="4364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현재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초 후에 움직이도록 설정되어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속도는 </a:t>
            </a:r>
            <a:r>
              <a:rPr lang="en-US" altLang="ko-KR" sz="1400" dirty="0" smtClean="0"/>
              <a:t>CSS</a:t>
            </a:r>
            <a:r>
              <a:rPr lang="ko-KR" altLang="en-US" sz="1400" dirty="0" smtClean="0"/>
              <a:t>에서 조절합니다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529" y="1328211"/>
            <a:ext cx="819264" cy="828791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0" idx="3"/>
          </p:cNvCxnSpPr>
          <p:nvPr/>
        </p:nvCxnSpPr>
        <p:spPr>
          <a:xfrm>
            <a:off x="7098218" y="1817557"/>
            <a:ext cx="113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9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93" y="1050143"/>
            <a:ext cx="2924060" cy="2789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UI-SJN-82-002U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115" y="1130403"/>
            <a:ext cx="2800237" cy="13897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29" y="2645683"/>
            <a:ext cx="2714523" cy="3185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794" y="279607"/>
            <a:ext cx="4140216" cy="5445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65363" y="6069053"/>
            <a:ext cx="46119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authList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improvementBody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위치를 옮겨주면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9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53</cp:revision>
  <dcterms:created xsi:type="dcterms:W3CDTF">2022-03-17T02:17:20Z</dcterms:created>
  <dcterms:modified xsi:type="dcterms:W3CDTF">2022-03-25T04:39:02Z</dcterms:modified>
</cp:coreProperties>
</file>