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74" r:id="rId6"/>
    <p:sldId id="275" r:id="rId7"/>
    <p:sldId id="273" r:id="rId8"/>
    <p:sldId id="271" r:id="rId9"/>
    <p:sldId id="272" r:id="rId10"/>
    <p:sldId id="268" r:id="rId11"/>
    <p:sldId id="259" r:id="rId12"/>
    <p:sldId id="260" r:id="rId13"/>
    <p:sldId id="261" r:id="rId14"/>
    <p:sldId id="262" r:id="rId15"/>
    <p:sldId id="263" r:id="rId16"/>
    <p:sldId id="267" r:id="rId17"/>
    <p:sldId id="264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0" y="667525"/>
            <a:ext cx="3334215" cy="1190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84" y="603446"/>
            <a:ext cx="3667637" cy="316274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15193" y="1341620"/>
            <a:ext cx="1124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262" y="4881587"/>
            <a:ext cx="3429479" cy="187668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595672" y="3170420"/>
            <a:ext cx="0" cy="156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95645" y="6175948"/>
            <a:ext cx="104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85" y="5167376"/>
            <a:ext cx="2686425" cy="1305107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15987" y="1026826"/>
            <a:ext cx="1409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4102" y="201571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언론보도 눌렀는데</a:t>
            </a:r>
            <a:endParaRPr lang="en-US" altLang="ko-KR" sz="1400" dirty="0" smtClean="0"/>
          </a:p>
          <a:p>
            <a:r>
              <a:rPr lang="ko-KR" altLang="en-US" sz="1400" dirty="0" smtClean="0"/>
              <a:t>포토갤러리로 나와요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738859" y="4519534"/>
            <a:ext cx="0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337" y="4127679"/>
            <a:ext cx="446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이미지 등록해도 </a:t>
            </a:r>
            <a:r>
              <a:rPr lang="en-US" altLang="ko-KR" sz="1400" dirty="0" smtClean="0"/>
              <a:t>figure </a:t>
            </a:r>
            <a:r>
              <a:rPr lang="ko-KR" altLang="en-US" sz="1400" dirty="0" smtClean="0"/>
              <a:t>태그가 들어가나요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 err="1" smtClean="0"/>
              <a:t>정차장님</a:t>
            </a:r>
            <a:r>
              <a:rPr lang="ko-KR" altLang="en-US" sz="10000" dirty="0" smtClean="0"/>
              <a:t> 요청사항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50602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3" y="621451"/>
            <a:ext cx="3754676" cy="27485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052" y="393280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제거했습니다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863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1036971"/>
            <a:ext cx="4172532" cy="3419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63" y="1036971"/>
            <a:ext cx="428685" cy="41915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811843" y="1334125"/>
            <a:ext cx="47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3895" y="1721757"/>
            <a:ext cx="1855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12" y="877274"/>
            <a:ext cx="3429479" cy="5058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7173" y="6130977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배경이미지</a:t>
            </a:r>
            <a:r>
              <a:rPr lang="ko-KR" altLang="en-US" sz="1400" dirty="0" smtClean="0"/>
              <a:t> 크기 </a:t>
            </a:r>
            <a:r>
              <a:rPr lang="en-US" altLang="ko-KR" sz="1400" dirty="0" smtClean="0"/>
              <a:t>318*226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647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949196"/>
            <a:ext cx="4324954" cy="2591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24" y="1034933"/>
            <a:ext cx="4315427" cy="241968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096656" y="2244777"/>
            <a:ext cx="67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00144" y="53605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10" y="3903443"/>
            <a:ext cx="3610479" cy="733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11" y="3863953"/>
            <a:ext cx="3620005" cy="743054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9556230" y="4085297"/>
            <a:ext cx="4122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6630" y="3862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색상변경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9848538" y="4235480"/>
            <a:ext cx="0" cy="98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65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7" y="968469"/>
            <a:ext cx="3829584" cy="3886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59" y="2004672"/>
            <a:ext cx="3839111" cy="263879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482059" y="3117954"/>
            <a:ext cx="1071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5501" y="353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90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5" y="4292061"/>
            <a:ext cx="5437558" cy="588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" y="1202069"/>
            <a:ext cx="4201111" cy="2715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4" y="1052096"/>
            <a:ext cx="4810796" cy="261021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87180" y="4661941"/>
            <a:ext cx="16863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87180" y="4774368"/>
            <a:ext cx="0" cy="95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10" y="583866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삭제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0462" y="46619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위치 변경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980225" y="2905237"/>
            <a:ext cx="0" cy="16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1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2" y="939817"/>
            <a:ext cx="3820058" cy="3839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46" y="892185"/>
            <a:ext cx="4191585" cy="393437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8904157" y="2653259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2382" y="5748728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공백을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216701" y="2933075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779" y="5914098"/>
            <a:ext cx="591700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가로 크기에 따라 </a:t>
            </a:r>
            <a:r>
              <a:rPr lang="ko-KR" altLang="en-US" sz="1400" dirty="0" err="1" smtClean="0"/>
              <a:t>달라질수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있는부분이라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너무 보기가 싫으면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 수를 좀 줄이는 방법으로 해결할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3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814080"/>
            <a:ext cx="4267796" cy="3820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UI-SJN-32-010L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2205" y="267925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태그로 변경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960557" y="2833141"/>
            <a:ext cx="2038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53" y="814080"/>
            <a:ext cx="4115374" cy="3848637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0747948" y="2518348"/>
            <a:ext cx="0" cy="262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2756" y="5342505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공통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그림자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2205" y="526505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비활성화 추가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19731" y="5442611"/>
            <a:ext cx="779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46" y="5141626"/>
            <a:ext cx="236253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0" y="1028142"/>
            <a:ext cx="3686689" cy="190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UI-SJN-23-002L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650105" y="1796109"/>
            <a:ext cx="104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4307" y="1642220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홈페이지 등록이 </a:t>
            </a:r>
            <a:r>
              <a:rPr lang="ko-KR" altLang="en-US" sz="1400" dirty="0" err="1" smtClean="0"/>
              <a:t>안되어있는경우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4307" y="2084430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등록이 </a:t>
            </a:r>
            <a:r>
              <a:rPr lang="ko-KR" altLang="en-US" sz="1400" dirty="0" err="1" smtClean="0"/>
              <a:t>되어있는경우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283439" y="2208338"/>
            <a:ext cx="4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4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52885" y="6173836"/>
            <a:ext cx="479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Type=“text/javascript” </a:t>
            </a:r>
            <a:r>
              <a:rPr lang="ko-KR" altLang="en-US" sz="1400" dirty="0" err="1" smtClean="0"/>
              <a:t>빼주시면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 오류 </a:t>
            </a:r>
            <a:r>
              <a:rPr lang="ko-KR" altLang="en-US" sz="1400" dirty="0" err="1" smtClean="0"/>
              <a:t>없어질거에요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07" y="725566"/>
            <a:ext cx="8320568" cy="51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err="1" smtClean="0"/>
              <a:t>박과장님</a:t>
            </a:r>
            <a:r>
              <a:rPr lang="ko-KR" altLang="en-US" sz="10000" dirty="0" smtClean="0"/>
              <a:t> 요청사항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1151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2" y="553353"/>
            <a:ext cx="4864029" cy="6102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44" y="966866"/>
            <a:ext cx="3662874" cy="503142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452079" y="3057993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9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0" y="914400"/>
            <a:ext cx="4946461" cy="539553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572000" y="3537678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96" y="1123109"/>
            <a:ext cx="3256687" cy="48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15" y="292308"/>
            <a:ext cx="4565744" cy="58163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736892" y="3132944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25" y="839450"/>
            <a:ext cx="3408315" cy="437220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61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17" y="531198"/>
            <a:ext cx="6265887" cy="1307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6" y="3309715"/>
            <a:ext cx="4239217" cy="943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92" y="3201358"/>
            <a:ext cx="4315427" cy="192431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156617" y="3695075"/>
            <a:ext cx="98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330" y="5203451"/>
            <a:ext cx="2429214" cy="124794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4279692" y="3957403"/>
            <a:ext cx="2420911" cy="14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0147" y="5479724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기상에 사용하는것과 같은 크기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166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2" y="2137617"/>
            <a:ext cx="3115110" cy="1743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8957" y="372704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가운데 정렬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85" y="2137617"/>
            <a:ext cx="3000794" cy="131463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811843" y="2802428"/>
            <a:ext cx="137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03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78" y="1980566"/>
            <a:ext cx="4725059" cy="1247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45" y="3969077"/>
            <a:ext cx="2562583" cy="1648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342" y="4126261"/>
            <a:ext cx="102884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4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111</Words>
  <Application>Microsoft Office PowerPoint</Application>
  <PresentationFormat>와이드스크린</PresentationFormat>
  <Paragraphs>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151</cp:revision>
  <dcterms:created xsi:type="dcterms:W3CDTF">2022-03-17T02:17:20Z</dcterms:created>
  <dcterms:modified xsi:type="dcterms:W3CDTF">2022-04-02T09:14:22Z</dcterms:modified>
</cp:coreProperties>
</file>