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181" y="172386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UI-SJN-07-001P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8" y="917751"/>
            <a:ext cx="4300132" cy="2755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4535" y="405797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하단 영역 공간 씹히는 문제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22" y="1004804"/>
            <a:ext cx="3296110" cy="11907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443" y="3432864"/>
            <a:ext cx="2810267" cy="168616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6303364" y="2413416"/>
            <a:ext cx="0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46361" y="3957403"/>
            <a:ext cx="15140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5443" y="5545945"/>
            <a:ext cx="4698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상단에 </a:t>
            </a:r>
            <a:r>
              <a:rPr lang="en-US" altLang="ko-KR" sz="1400" dirty="0" smtClean="0"/>
              <a:t>div </a:t>
            </a:r>
            <a:r>
              <a:rPr lang="ko-KR" altLang="en-US" sz="1400" dirty="0" smtClean="0"/>
              <a:t>하나 더 넣어 </a:t>
            </a:r>
            <a:r>
              <a:rPr lang="en-US" altLang="ko-KR" sz="1400" dirty="0" smtClean="0"/>
              <a:t>fullFlex </a:t>
            </a:r>
            <a:r>
              <a:rPr lang="ko-KR" altLang="en-US" sz="1400" dirty="0" smtClean="0"/>
              <a:t>클래스를 분리해주세요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6453314"/>
            <a:ext cx="12192000" cy="40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아래에 계속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56" y="588660"/>
            <a:ext cx="4048690" cy="215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92" y="512449"/>
            <a:ext cx="2981741" cy="230537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675744" y="2435902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6294" y="3665440"/>
            <a:ext cx="3938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영역 넘치는 문제</a:t>
            </a:r>
            <a:r>
              <a:rPr lang="en-US" altLang="ko-KR" sz="1400" dirty="0" smtClean="0"/>
              <a:t>, CSS</a:t>
            </a:r>
            <a:r>
              <a:rPr lang="ko-KR" altLang="en-US" sz="1400" dirty="0" smtClean="0"/>
              <a:t>로 해결했습니다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961" y="3819328"/>
            <a:ext cx="3610479" cy="132416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2" idx="2"/>
          </p:cNvCxnSpPr>
          <p:nvPr/>
        </p:nvCxnSpPr>
        <p:spPr>
          <a:xfrm flipH="1">
            <a:off x="8292200" y="2741610"/>
            <a:ext cx="1" cy="78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09398" y="5411530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간격을 더 벌렸습니다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60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52" y="1372425"/>
            <a:ext cx="3839111" cy="2734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17441" y="4090669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글자를 키우고 간격을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11" y="1853504"/>
            <a:ext cx="3448531" cy="1771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181" y="17238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34328" y="2833141"/>
            <a:ext cx="1274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1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11063" y="33176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라인추가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87181" y="17238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UI-SJN-20-001U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3" y="682052"/>
            <a:ext cx="2501136" cy="607662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2728210" y="3395272"/>
            <a:ext cx="816964" cy="7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3751" y="25642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UI-SJN-23-002L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82" y="761194"/>
            <a:ext cx="2698551" cy="5997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68607" y="308749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얇은 </a:t>
            </a:r>
            <a:r>
              <a:rPr lang="ko-KR" altLang="en-US" sz="1400" dirty="0" err="1" smtClean="0"/>
              <a:t>라인추가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8629338" y="3120453"/>
            <a:ext cx="816964" cy="7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68607" y="6125502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기존에 이미 두꺼운 라인 사용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629338" y="6279390"/>
            <a:ext cx="642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7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1" y="1169097"/>
            <a:ext cx="3391373" cy="2400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181" y="17238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UI-SJN-40-004L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6669" y="78198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03" y="1355954"/>
            <a:ext cx="4458322" cy="15527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714" y="5299904"/>
            <a:ext cx="6754168" cy="8002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235" y="3606553"/>
            <a:ext cx="6725589" cy="657317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7832361" y="4444583"/>
            <a:ext cx="0" cy="61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60632" y="46121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527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49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110</cp:revision>
  <dcterms:created xsi:type="dcterms:W3CDTF">2022-03-17T02:17:20Z</dcterms:created>
  <dcterms:modified xsi:type="dcterms:W3CDTF">2022-03-31T06:43:48Z</dcterms:modified>
</cp:coreProperties>
</file>