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8" y="1542712"/>
            <a:ext cx="1619476" cy="9240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5587" y="1743129"/>
            <a:ext cx="3254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챗봇</a:t>
            </a:r>
            <a:r>
              <a:rPr lang="ko-KR" altLang="en-US" sz="1400" dirty="0" smtClean="0"/>
              <a:t> 시간 </a:t>
            </a:r>
            <a:r>
              <a:rPr lang="en-US" altLang="ko-KR" sz="1400" dirty="0" smtClean="0"/>
              <a:t>3~10</a:t>
            </a:r>
            <a:r>
              <a:rPr lang="ko-KR" altLang="en-US" sz="1400" dirty="0" smtClean="0"/>
              <a:t>초 까지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추가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14318" y="325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048" y="2409392"/>
            <a:ext cx="8335538" cy="600159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452079" y="2623279"/>
            <a:ext cx="6670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4318" y="325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UI-SJN-70-002L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8" y="1360038"/>
            <a:ext cx="4143953" cy="4572638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3829987" y="2173574"/>
            <a:ext cx="1798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28807" y="1986631"/>
            <a:ext cx="208262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텍스트로 변경됐습니다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65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4318" y="325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UI-SJN-35-001L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2453" y="1049743"/>
            <a:ext cx="23471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현재위치 주변 깜빡임 삭제</a:t>
            </a:r>
            <a:endParaRPr lang="en-US" altLang="ko-KR" sz="1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8" y="911687"/>
            <a:ext cx="2506003" cy="5888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2453" y="5366911"/>
            <a:ext cx="11448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배경색 삭제</a:t>
            </a:r>
            <a:endParaRPr lang="en-US" altLang="ko-KR" sz="1400" dirty="0" smtClean="0"/>
          </a:p>
        </p:txBody>
      </p:sp>
      <p:cxnSp>
        <p:nvCxnSpPr>
          <p:cNvPr id="6" name="직선 화살표 연결선 5"/>
          <p:cNvCxnSpPr>
            <a:stCxn id="11" idx="1"/>
          </p:cNvCxnSpPr>
          <p:nvPr/>
        </p:nvCxnSpPr>
        <p:spPr>
          <a:xfrm flipH="1">
            <a:off x="2780675" y="1257492"/>
            <a:ext cx="1101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2848131" y="5574660"/>
            <a:ext cx="906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93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4318" y="325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UI-SJN-24-001L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17962" y="1990499"/>
            <a:ext cx="2925801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크기 줄였습니다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여러가지 변경을 했습니다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이상이 없는지 확인 부탁드립니다</a:t>
            </a:r>
            <a:r>
              <a:rPr lang="en-US" altLang="ko-KR" sz="1400" dirty="0" smtClean="0"/>
              <a:t>.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584363"/>
              </p:ext>
            </p:extLst>
          </p:nvPr>
        </p:nvGraphicFramePr>
        <p:xfrm>
          <a:off x="738579" y="1264666"/>
          <a:ext cx="4800288" cy="3222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3" imgW="5752080" imgH="3860280" progId="Photoshop.Image.13">
                  <p:embed/>
                </p:oleObj>
              </mc:Choice>
              <mc:Fallback>
                <p:oleObj name="Image" r:id="rId3" imgW="5752080" imgH="38602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579" y="1264666"/>
                        <a:ext cx="4800288" cy="3222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H="1" flipV="1">
            <a:off x="5733738" y="2450892"/>
            <a:ext cx="876924" cy="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4699416" y="3410262"/>
            <a:ext cx="1708879" cy="62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8295" y="3847896"/>
            <a:ext cx="28632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두줄까지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보이도록 수정했습니다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29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9587" y="5096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617" y="1063664"/>
            <a:ext cx="3711566" cy="17408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18" y="1063664"/>
            <a:ext cx="3629451" cy="1929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318" y="325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UI-SJN-03-001U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789357" y="1801631"/>
            <a:ext cx="98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568" y="3769636"/>
            <a:ext cx="3924607" cy="23384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49916" y="624340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pc </a:t>
            </a:r>
            <a:r>
              <a:rPr lang="ko-KR" altLang="en-US" sz="1400" dirty="0" smtClean="0"/>
              <a:t>공통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2098623" y="1404579"/>
            <a:ext cx="6962931" cy="4459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0" smtClean="0"/>
              <a:t>폐기</a:t>
            </a:r>
            <a:endParaRPr lang="ko-KR" altLang="en-US" sz="18000"/>
          </a:p>
        </p:txBody>
      </p:sp>
    </p:spTree>
    <p:extLst>
      <p:ext uri="{BB962C8B-B14F-4D97-AF65-F5344CB8AC3E}">
        <p14:creationId xmlns:p14="http://schemas.microsoft.com/office/powerpoint/2010/main" val="142792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8" y="1011836"/>
            <a:ext cx="4191585" cy="4124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318" y="325000"/>
            <a:ext cx="149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layer_service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895" y="1320157"/>
            <a:ext cx="4496427" cy="100979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130977" y="1963711"/>
            <a:ext cx="331282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8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4318" y="325000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UI-SJN-01-001U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0" y="1028027"/>
            <a:ext cx="3500364" cy="29425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752" y="1069301"/>
            <a:ext cx="4248743" cy="276263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10365698" y="3970596"/>
            <a:ext cx="0" cy="88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70823" y="513233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간격 조정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8749" y="533851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스크롤 생성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001182" y="4247914"/>
            <a:ext cx="0" cy="88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33" y="2046156"/>
            <a:ext cx="2856526" cy="1332059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5633496" y="3658779"/>
            <a:ext cx="0" cy="88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71122" y="4690124"/>
            <a:ext cx="179985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 시안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라인 색상</a:t>
            </a:r>
            <a:r>
              <a:rPr lang="en-US" altLang="ko-KR" sz="1400" dirty="0" smtClean="0"/>
              <a:t>: #EAEDF2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글자 색상</a:t>
            </a:r>
            <a:r>
              <a:rPr lang="en-US" altLang="ko-KR" sz="1400" dirty="0"/>
              <a:t>: #777777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700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4318" y="325000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UI-SJN-03-001U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4318" y="325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UI-SJN-03-001U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8" y="1334871"/>
            <a:ext cx="4153480" cy="1609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1311" y="201617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디자인 변경</a:t>
            </a:r>
            <a:endParaRPr lang="ko-KR" altLang="en-US" sz="1400"/>
          </a:p>
        </p:txBody>
      </p:sp>
      <p:cxnSp>
        <p:nvCxnSpPr>
          <p:cNvPr id="9" name="직선 연결선 8"/>
          <p:cNvCxnSpPr/>
          <p:nvPr/>
        </p:nvCxnSpPr>
        <p:spPr>
          <a:xfrm>
            <a:off x="2738243" y="2750695"/>
            <a:ext cx="0" cy="1289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667633" y="2750695"/>
            <a:ext cx="0" cy="1289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3357" y="4145998"/>
            <a:ext cx="1415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최소 크기 </a:t>
            </a:r>
            <a:r>
              <a:rPr lang="en-US" altLang="ko-KR" sz="1400" dirty="0" smtClean="0"/>
              <a:t>92px</a:t>
            </a:r>
            <a:endParaRPr lang="ko-KR" altLang="en-US" sz="14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689" y="1334871"/>
            <a:ext cx="4015851" cy="201547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904158" y="838970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pc </a:t>
            </a:r>
            <a:r>
              <a:rPr lang="ko-KR" altLang="en-US" sz="1400" dirty="0" smtClean="0"/>
              <a:t>공통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540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4318" y="325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UI-SJN-30-007L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8" y="1159398"/>
            <a:ext cx="4296375" cy="1076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72394" y="349777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버튼 태그로 교체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855621" y="2501560"/>
            <a:ext cx="0" cy="88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039" y="1171963"/>
            <a:ext cx="4296375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5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4318" y="325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UI-SJN-23-002L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3246" y="1232701"/>
            <a:ext cx="5501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한줄로</a:t>
            </a:r>
            <a:r>
              <a:rPr lang="ko-KR" altLang="en-US" sz="1400" dirty="0" smtClean="0"/>
              <a:t> 표시 되도록 변경 </a:t>
            </a:r>
            <a:r>
              <a:rPr lang="en-US" altLang="ko-KR" sz="1400" dirty="0"/>
              <a:t>(</a:t>
            </a:r>
            <a:r>
              <a:rPr lang="ko-KR" altLang="en-US" sz="1400" dirty="0"/>
              <a:t>태그 수정 및 클래스가 추가되었습니다</a:t>
            </a:r>
            <a:r>
              <a:rPr lang="en-US" altLang="ko-KR" sz="1400" dirty="0" smtClean="0"/>
              <a:t>.)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05" y="854440"/>
            <a:ext cx="3063818" cy="58126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83246" y="2038636"/>
            <a:ext cx="4658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버튼으로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태그 수정 및 클래스가 추가되었습니다</a:t>
            </a:r>
            <a:r>
              <a:rPr lang="en-US" altLang="ko-KR" sz="1400" dirty="0" smtClean="0"/>
              <a:t>.)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83246" y="6153436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아아콘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안나오던</a:t>
            </a:r>
            <a:r>
              <a:rPr lang="ko-KR" altLang="en-US" sz="1400" dirty="0" smtClean="0"/>
              <a:t> 것 수정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1588957" y="6435192"/>
            <a:ext cx="2994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1"/>
          </p:cNvCxnSpPr>
          <p:nvPr/>
        </p:nvCxnSpPr>
        <p:spPr>
          <a:xfrm flipH="1">
            <a:off x="3252866" y="2192525"/>
            <a:ext cx="133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481895" y="1150682"/>
            <a:ext cx="1007659" cy="23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402767" y="1405528"/>
            <a:ext cx="1101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110" y="3628655"/>
            <a:ext cx="3724795" cy="100979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34159" y="3259323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9698636" y="1663908"/>
            <a:ext cx="0" cy="196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03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4318" y="325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9" y="1034321"/>
            <a:ext cx="3299998" cy="52695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130" y="1549177"/>
            <a:ext cx="2897300" cy="4660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59229" y="103432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UI-SJN-23-002L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54518" y="2033664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라인 넣고 간격을 좀 </a:t>
            </a:r>
            <a:r>
              <a:rPr lang="ko-KR" altLang="en-US" sz="1400" dirty="0"/>
              <a:t>벌</a:t>
            </a:r>
            <a:r>
              <a:rPr lang="ko-KR" altLang="en-US" sz="1400" dirty="0" smtClean="0"/>
              <a:t>렸습니다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53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4318" y="3250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UI-SJN-42-001L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2583" y="5538866"/>
            <a:ext cx="751519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CSS</a:t>
            </a:r>
            <a:r>
              <a:rPr lang="ko-KR" altLang="en-US" sz="1400" dirty="0" smtClean="0"/>
              <a:t>로 팝업 </a:t>
            </a:r>
            <a:r>
              <a:rPr lang="en-US" altLang="ko-KR" sz="1400" dirty="0" smtClean="0"/>
              <a:t>z-index </a:t>
            </a:r>
            <a:r>
              <a:rPr lang="ko-KR" altLang="en-US" sz="1400" dirty="0" smtClean="0"/>
              <a:t>수정했습니다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생각해보니 한번 </a:t>
            </a:r>
            <a:r>
              <a:rPr lang="ko-KR" altLang="en-US" sz="1400" dirty="0" err="1" smtClean="0"/>
              <a:t>수정했었는데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메인 쪽 팝업과 </a:t>
            </a:r>
            <a:r>
              <a:rPr lang="ko-KR" altLang="en-US" sz="1400" dirty="0" err="1" smtClean="0"/>
              <a:t>푸터</a:t>
            </a:r>
            <a:r>
              <a:rPr lang="ko-KR" altLang="en-US" sz="1400" dirty="0" smtClean="0"/>
              <a:t> 수정하면서 제가 이 부분을 </a:t>
            </a:r>
            <a:r>
              <a:rPr lang="ko-KR" altLang="en-US" sz="1400" dirty="0" err="1" smtClean="0"/>
              <a:t>생각못하고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예전으로 돌린 것 같습니다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8" y="1026826"/>
            <a:ext cx="2675263" cy="552288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3665095" y="6294857"/>
            <a:ext cx="801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386" y="2956261"/>
            <a:ext cx="3385902" cy="1664012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8874177" y="4676931"/>
            <a:ext cx="0" cy="86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2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130</Words>
  <Application>Microsoft Office PowerPoint</Application>
  <PresentationFormat>와이드스크린</PresentationFormat>
  <Paragraphs>41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Office 테마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132</cp:revision>
  <dcterms:created xsi:type="dcterms:W3CDTF">2022-03-17T02:17:20Z</dcterms:created>
  <dcterms:modified xsi:type="dcterms:W3CDTF">2022-04-01T13:40:32Z</dcterms:modified>
</cp:coreProperties>
</file>