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7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7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0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1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2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2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0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6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1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UI-SJN-80-002L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89" y="989971"/>
            <a:ext cx="2764434" cy="43683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6" y="989971"/>
            <a:ext cx="2700459" cy="4249063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3370433" y="2886783"/>
            <a:ext cx="66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80377" y="252761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</a:t>
            </a:r>
            <a:endParaRPr lang="ko-KR" altLang="en-US" sz="1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009" y="2946727"/>
            <a:ext cx="4058216" cy="57158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666" y="3814579"/>
            <a:ext cx="4124901" cy="55252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377" y="4663378"/>
            <a:ext cx="4105848" cy="50489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41886" y="5887315"/>
            <a:ext cx="3145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아이콘 태그가 추가됐습니다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480377" y="26050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UI-SJN-80-001U</a:t>
            </a:r>
            <a:endParaRPr lang="ko-KR" altLang="en-US" sz="14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8008" y="786567"/>
            <a:ext cx="3314823" cy="10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4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UI-SJN-80-003U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838829"/>
            <a:ext cx="2395645" cy="54420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86759" y="1073491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코딩해서 올려놨습니다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263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13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26</cp:revision>
  <dcterms:created xsi:type="dcterms:W3CDTF">2022-03-08T01:45:50Z</dcterms:created>
  <dcterms:modified xsi:type="dcterms:W3CDTF">2022-03-11T02:52:32Z</dcterms:modified>
</cp:coreProperties>
</file>