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common_mapicons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C3CD3D-6260-F01C-393F-8F3930CE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2" y="987818"/>
            <a:ext cx="4124901" cy="195289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6C6D2E-8B41-10F5-5B79-B1FCBC7279E2}"/>
              </a:ext>
            </a:extLst>
          </p:cNvPr>
          <p:cNvCxnSpPr/>
          <p:nvPr/>
        </p:nvCxnSpPr>
        <p:spPr>
          <a:xfrm flipV="1">
            <a:off x="1070522" y="2991896"/>
            <a:ext cx="0" cy="87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8114FD-59A5-6162-B896-A9DF6B9D03A4}"/>
              </a:ext>
            </a:extLst>
          </p:cNvPr>
          <p:cNvSpPr txBox="1"/>
          <p:nvPr/>
        </p:nvSpPr>
        <p:spPr>
          <a:xfrm>
            <a:off x="634999" y="397933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점검 </a:t>
            </a:r>
            <a:r>
              <a:rPr lang="ko-KR" altLang="en-US" sz="1400" dirty="0" err="1"/>
              <a:t>중인경우</a:t>
            </a:r>
            <a:r>
              <a:rPr lang="ko-KR" altLang="en-US" sz="1400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1315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UI-SJN-35-002L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F46FAB-265B-C901-DB34-7C9BD964F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917806"/>
            <a:ext cx="4077269" cy="427732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36CA32-5DC5-092C-8BFA-4D5BB5BA8840}"/>
              </a:ext>
            </a:extLst>
          </p:cNvPr>
          <p:cNvCxnSpPr/>
          <p:nvPr/>
        </p:nvCxnSpPr>
        <p:spPr>
          <a:xfrm flipH="1">
            <a:off x="2861733" y="2116667"/>
            <a:ext cx="2497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EA1177-F1A8-4B41-9D21-80E4B9B3A9CC}"/>
              </a:ext>
            </a:extLst>
          </p:cNvPr>
          <p:cNvSpPr txBox="1"/>
          <p:nvPr/>
        </p:nvSpPr>
        <p:spPr>
          <a:xfrm>
            <a:off x="5359400" y="196277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점검 </a:t>
            </a:r>
            <a:r>
              <a:rPr lang="ko-KR" altLang="en-US" sz="1400" dirty="0" err="1"/>
              <a:t>중인경우</a:t>
            </a:r>
            <a:r>
              <a:rPr lang="ko-KR" altLang="en-US" sz="1400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173661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4362</TotalTime>
  <Words>10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351</cp:revision>
  <dcterms:created xsi:type="dcterms:W3CDTF">2022-03-17T02:17:20Z</dcterms:created>
  <dcterms:modified xsi:type="dcterms:W3CDTF">2022-05-25T05:05:15Z</dcterms:modified>
</cp:coreProperties>
</file>