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" y="1026172"/>
            <a:ext cx="4363059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" y="3501439"/>
            <a:ext cx="4296375" cy="132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49" y="218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669" y="152899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원복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9" y="1536491"/>
            <a:ext cx="2869648" cy="376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08" y="1536491"/>
            <a:ext cx="2773246" cy="3773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591" y="5680398"/>
            <a:ext cx="3791479" cy="219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000407" y="5899504"/>
            <a:ext cx="2098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7591" y="6115684"/>
            <a:ext cx="655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최상단으로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올릴경우</a:t>
            </a:r>
            <a:r>
              <a:rPr lang="ko-KR" altLang="en-US" sz="1400" dirty="0" smtClean="0"/>
              <a:t> 클래스 </a:t>
            </a:r>
            <a:r>
              <a:rPr lang="en-US" altLang="ko-KR" sz="1400" dirty="0" smtClean="0"/>
              <a:t>top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 Z-index: 900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설정했습니다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83043" y="4991725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생활정보 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8" y="1050892"/>
            <a:ext cx="4182059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" y="2200734"/>
            <a:ext cx="9583487" cy="238158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16964" y="2570813"/>
            <a:ext cx="92939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7705" y="2698230"/>
            <a:ext cx="0" cy="230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476" y="5126645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코딩 위치 변경 및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70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common_404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31" y="1911787"/>
            <a:ext cx="2229161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37" y="2002633"/>
            <a:ext cx="2105319" cy="163852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395272" y="3837482"/>
            <a:ext cx="73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7856" y="45794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254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0" y="1250542"/>
            <a:ext cx="4143953" cy="2857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835" y="4550219"/>
            <a:ext cx="349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세로 크기 및 이미지 </a:t>
            </a:r>
            <a:r>
              <a:rPr lang="ko-KR" altLang="en-US" sz="1400" smtClean="0"/>
              <a:t>없는 경우 코딩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48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7</cp:revision>
  <dcterms:created xsi:type="dcterms:W3CDTF">2022-03-15T02:53:12Z</dcterms:created>
  <dcterms:modified xsi:type="dcterms:W3CDTF">2022-03-15T11:40:06Z</dcterms:modified>
</cp:coreProperties>
</file>