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57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1B2F-DD75-426D-8C62-8A29BCBE647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1" y="928594"/>
            <a:ext cx="6287377" cy="134321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67940" y="1417320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21280" y="2256566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2" y="3345180"/>
            <a:ext cx="2432254" cy="23979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6541" y="3829446"/>
            <a:ext cx="5513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</a:t>
            </a:r>
            <a:r>
              <a:rPr lang="en-US" altLang="ko-KR" sz="1400" dirty="0" smtClean="0"/>
              <a:t>www.smartsejong.kr/public/common/meta_sns_image.png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320540" y="2271806"/>
            <a:ext cx="0" cy="12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93" y="1547259"/>
            <a:ext cx="2010056" cy="87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9189" y="944212"/>
            <a:ext cx="4543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/public/fonts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noto </a:t>
            </a:r>
            <a:r>
              <a:rPr lang="ko-KR" altLang="en-US" sz="1400" dirty="0" smtClean="0"/>
              <a:t>폴더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노토산스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676128" y="1811860"/>
            <a:ext cx="4191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93" y="4499535"/>
            <a:ext cx="3801005" cy="609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9189" y="3742599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dirty="0" smtClean="0"/>
              <a:t>html</a:t>
            </a:r>
            <a:r>
              <a:rPr lang="en-US" altLang="ko-KR" sz="1400" dirty="0" smtClean="0"/>
              <a:t>/include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pc_deco.js </a:t>
            </a:r>
            <a:r>
              <a:rPr lang="ko-KR" altLang="en-US" sz="1400" dirty="0" smtClean="0"/>
              <a:t>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7" y="1547259"/>
            <a:ext cx="3502374" cy="36712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1967" y="924903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html pc</a:t>
            </a:r>
            <a:r>
              <a:rPr lang="ko-KR" altLang="en-US" sz="1400" dirty="0" smtClean="0"/>
              <a:t>화 작업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62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4" y="1332974"/>
            <a:ext cx="3415107" cy="3041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41" y="15114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UI-SJN-03-001U ~ UI-SJN-03-006U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0" y="1332974"/>
            <a:ext cx="3282946" cy="306269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367960" y="2629845"/>
            <a:ext cx="153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3531" y="29850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8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UI-SJN-03-001U ~ UI-SJN-03-006U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50" y="1211054"/>
            <a:ext cx="3282946" cy="306269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8555686" y="1849330"/>
            <a:ext cx="0" cy="275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201" y="5406483"/>
            <a:ext cx="7516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웹 브라우저에서 색상 변경하려면 </a:t>
            </a:r>
            <a:r>
              <a:rPr lang="en-US" altLang="ko-KR" sz="1400" dirty="0" smtClean="0"/>
              <a:t>meta tag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수정해줘야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생활정보와 메인 페이지에서 메타를 변경해주세요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현재는 파란색 고정으로 들어가 있어요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76" y="1211054"/>
            <a:ext cx="3543984" cy="23727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741" y="1277137"/>
            <a:ext cx="8442959" cy="3992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5201" y="4954268"/>
            <a:ext cx="417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&lt;meta name="theme-color" content="</a:t>
            </a:r>
            <a:r>
              <a:rPr lang="ko-KR" altLang="en-US" sz="1400" dirty="0" smtClean="0"/>
              <a:t>색상 값</a:t>
            </a:r>
            <a:r>
              <a:rPr lang="en-US" altLang="ko-KR" sz="1400" dirty="0" smtClean="0"/>
              <a:t>"&gt;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262" y="441819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색상 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#4EC457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55281" y="4418190"/>
            <a:ext cx="1607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색상 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#6684EA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148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8" y="601980"/>
            <a:ext cx="2084381" cy="5879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UI-SJN-06-001L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790700" y="5753100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8421" y="448476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세로가 더 길 경우 흰색 여백이 없도록 </a:t>
            </a:r>
            <a:r>
              <a:rPr lang="ko-KR" altLang="en-US" sz="1400" dirty="0" err="1" smtClean="0"/>
              <a:t>하기위해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해당태그에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bgGray </a:t>
            </a:r>
            <a:r>
              <a:rPr lang="ko-KR" altLang="en-US" sz="1400" dirty="0" smtClean="0"/>
              <a:t>추가했습니다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605" y="4933915"/>
            <a:ext cx="3477110" cy="49536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968240" y="5265420"/>
            <a:ext cx="4191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UI-SJN-50-011L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6" y="1707888"/>
            <a:ext cx="3177904" cy="34809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76" y="2217322"/>
            <a:ext cx="3943900" cy="218152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247850" y="2567563"/>
            <a:ext cx="6617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00250" y="2719963"/>
            <a:ext cx="6617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2976" y="466613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태그가 추가 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795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UI-SJN-01-001U (</a:t>
            </a:r>
            <a:r>
              <a:rPr lang="ko-KR" altLang="en-US" dirty="0" err="1" smtClean="0"/>
              <a:t>디자인검토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ppt 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62" y="1601225"/>
            <a:ext cx="3496163" cy="3353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32" y="1676011"/>
            <a:ext cx="5582429" cy="2191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762" y="5240468"/>
            <a:ext cx="545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디자이너 검토없이 작업했습니다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디자인 필요시 요청해주세요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68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115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10</cp:revision>
  <dcterms:created xsi:type="dcterms:W3CDTF">2022-03-08T01:45:50Z</dcterms:created>
  <dcterms:modified xsi:type="dcterms:W3CDTF">2022-03-08T09:22:58Z</dcterms:modified>
</cp:coreProperties>
</file>