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3FF741-605D-FE01-DC0C-5A30CCB1D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1" y="1052388"/>
            <a:ext cx="3477110" cy="17814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C0B05C-48A6-F91D-A4B7-B7ABF368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676" y="1843074"/>
            <a:ext cx="3439005" cy="990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FD055-1277-A15C-81BA-E6CFA989C54F}"/>
              </a:ext>
            </a:extLst>
          </p:cNvPr>
          <p:cNvSpPr txBox="1"/>
          <p:nvPr/>
        </p:nvSpPr>
        <p:spPr>
          <a:xfrm>
            <a:off x="4367893" y="2905918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UI-SJN-01-001U.html </a:t>
            </a:r>
            <a:r>
              <a:rPr lang="ko-KR" altLang="en-US" sz="1400"/>
              <a:t>참고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3F23C2-A944-045E-DC1B-5F1AF9FE8C76}"/>
              </a:ext>
            </a:extLst>
          </p:cNvPr>
          <p:cNvCxnSpPr/>
          <p:nvPr/>
        </p:nvCxnSpPr>
        <p:spPr>
          <a:xfrm>
            <a:off x="4114800" y="2604407"/>
            <a:ext cx="2881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353A32-819E-CEAD-ED7B-A5721F8A2BDD}"/>
              </a:ext>
            </a:extLst>
          </p:cNvPr>
          <p:cNvCxnSpPr/>
          <p:nvPr/>
        </p:nvCxnSpPr>
        <p:spPr>
          <a:xfrm>
            <a:off x="889907" y="3551464"/>
            <a:ext cx="10082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F15B61-91BF-A54E-79E9-FA68408F26D6}"/>
              </a:ext>
            </a:extLst>
          </p:cNvPr>
          <p:cNvSpPr txBox="1"/>
          <p:nvPr/>
        </p:nvSpPr>
        <p:spPr>
          <a:xfrm>
            <a:off x="781050" y="3879269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[</a:t>
            </a:r>
            <a:r>
              <a:rPr lang="ko-KR" altLang="en-US" sz="1400"/>
              <a:t>오늘세종엔</a:t>
            </a:r>
            <a:r>
              <a:rPr lang="en-US" altLang="ko-KR" sz="1400"/>
              <a:t>]</a:t>
            </a:r>
            <a:r>
              <a:rPr lang="ko-KR" altLang="en-US" sz="1400"/>
              <a:t> 문법 검사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21EF5F-2473-CC85-68AB-40E4430F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07" y="4519558"/>
            <a:ext cx="2838846" cy="1286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0478F4-2A9E-2BAC-B655-510A64419A86}"/>
              </a:ext>
            </a:extLst>
          </p:cNvPr>
          <p:cNvSpPr txBox="1"/>
          <p:nvPr/>
        </p:nvSpPr>
        <p:spPr>
          <a:xfrm>
            <a:off x="4061469" y="4684811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ID </a:t>
            </a:r>
            <a:r>
              <a:rPr lang="ko-KR" altLang="en-US" sz="1400"/>
              <a:t>중복되지 않도록 해주세요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7116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1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80138A-F769-87FB-55F3-1F39A719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52" y="399166"/>
            <a:ext cx="2848228" cy="231324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7A56A6-D08A-3787-033E-23A785CD338F}"/>
              </a:ext>
            </a:extLst>
          </p:cNvPr>
          <p:cNvCxnSpPr/>
          <p:nvPr/>
        </p:nvCxnSpPr>
        <p:spPr>
          <a:xfrm flipV="1">
            <a:off x="1657350" y="2588079"/>
            <a:ext cx="0" cy="46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E8DA5-6734-0157-357F-EB7F2B127D67}"/>
              </a:ext>
            </a:extLst>
          </p:cNvPr>
          <p:cNvSpPr txBox="1"/>
          <p:nvPr/>
        </p:nvSpPr>
        <p:spPr>
          <a:xfrm>
            <a:off x="1987741" y="2820761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title=“URL </a:t>
            </a:r>
            <a:r>
              <a:rPr lang="ko-KR" altLang="en-US" sz="1400"/>
              <a:t>입력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3FE326-7520-1A98-461A-79E857444E18}"/>
              </a:ext>
            </a:extLst>
          </p:cNvPr>
          <p:cNvCxnSpPr/>
          <p:nvPr/>
        </p:nvCxnSpPr>
        <p:spPr>
          <a:xfrm>
            <a:off x="889907" y="3551464"/>
            <a:ext cx="10082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5671518-9FD1-1478-FAE4-595990E9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07" y="3967593"/>
            <a:ext cx="4448796" cy="2067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A503C5-AF34-E623-387F-D301D4EEB8E4}"/>
              </a:ext>
            </a:extLst>
          </p:cNvPr>
          <p:cNvSpPr txBox="1"/>
          <p:nvPr/>
        </p:nvSpPr>
        <p:spPr>
          <a:xfrm>
            <a:off x="5849398" y="4213991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53700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CC10FC-EB8E-FBE8-457D-719E82A56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59" y="402743"/>
            <a:ext cx="2314898" cy="419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2D954-C51E-B85B-E705-E1702D516D6A}"/>
              </a:ext>
            </a:extLst>
          </p:cNvPr>
          <p:cNvSpPr txBox="1"/>
          <p:nvPr/>
        </p:nvSpPr>
        <p:spPr>
          <a:xfrm>
            <a:off x="684959" y="1113122"/>
            <a:ext cx="533030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현재 콘테츠별로 타이틀 변경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세종엔 </a:t>
            </a:r>
            <a:r>
              <a:rPr lang="en-US" altLang="ko-KR" sz="1400"/>
              <a:t>– </a:t>
            </a:r>
            <a:r>
              <a:rPr lang="ko-KR" altLang="en-US" sz="1400"/>
              <a:t>오늘 세종엔</a:t>
            </a:r>
            <a:r>
              <a:rPr lang="en-US" altLang="ko-KR" sz="1400"/>
              <a:t>, </a:t>
            </a:r>
            <a:r>
              <a:rPr lang="ko-KR" altLang="en-US" sz="1400"/>
              <a:t>세종엔 </a:t>
            </a:r>
            <a:r>
              <a:rPr lang="en-US" altLang="ko-KR" sz="1400"/>
              <a:t>– </a:t>
            </a:r>
            <a:r>
              <a:rPr lang="ko-KR" altLang="en-US" sz="1400"/>
              <a:t>생활정보</a:t>
            </a:r>
            <a:r>
              <a:rPr lang="en-US" altLang="ko-KR" sz="1400"/>
              <a:t>, </a:t>
            </a:r>
            <a:r>
              <a:rPr lang="ko-KR" altLang="en-US" sz="1400"/>
              <a:t>세종엔 </a:t>
            </a:r>
            <a:r>
              <a:rPr lang="en-US" altLang="ko-KR" sz="1400"/>
              <a:t>- </a:t>
            </a:r>
            <a:r>
              <a:rPr lang="ko-KR" altLang="en-US" sz="1400"/>
              <a:t>스마트맵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DFFCA0C-EA1E-73BD-D7C6-ECD0F3C6EBB2}"/>
              </a:ext>
            </a:extLst>
          </p:cNvPr>
          <p:cNvCxnSpPr/>
          <p:nvPr/>
        </p:nvCxnSpPr>
        <p:spPr>
          <a:xfrm flipV="1">
            <a:off x="1224643" y="693964"/>
            <a:ext cx="0" cy="30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3658327-C987-41A6-91B5-6ED4ED9C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59" y="2820677"/>
            <a:ext cx="3982006" cy="60015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54B62C-B5E8-D407-79B7-4ADC9FB05E37}"/>
              </a:ext>
            </a:extLst>
          </p:cNvPr>
          <p:cNvCxnSpPr/>
          <p:nvPr/>
        </p:nvCxnSpPr>
        <p:spPr>
          <a:xfrm>
            <a:off x="889907" y="2351314"/>
            <a:ext cx="10082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DE6FC-1899-3932-C686-E4877956F47B}"/>
              </a:ext>
            </a:extLst>
          </p:cNvPr>
          <p:cNvSpPr txBox="1"/>
          <p:nvPr/>
        </p:nvSpPr>
        <p:spPr>
          <a:xfrm>
            <a:off x="1224643" y="3877867"/>
            <a:ext cx="13244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자동이동 정지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AC3B01E-BF94-A581-B3AD-7CA129A2E47E}"/>
              </a:ext>
            </a:extLst>
          </p:cNvPr>
          <p:cNvCxnSpPr/>
          <p:nvPr/>
        </p:nvCxnSpPr>
        <p:spPr>
          <a:xfrm flipV="1">
            <a:off x="1567543" y="3322863"/>
            <a:ext cx="0" cy="48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7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DEDF2C-F447-2E87-320F-99D8A224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3" y="530677"/>
            <a:ext cx="2514390" cy="5628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E4D8D6-88CD-839C-5B2A-6C812CE7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436" y="718377"/>
            <a:ext cx="3038899" cy="1143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9A029-49FB-3A54-6B0D-AAAEE53A0632}"/>
              </a:ext>
            </a:extLst>
          </p:cNvPr>
          <p:cNvSpPr txBox="1"/>
          <p:nvPr/>
        </p:nvSpPr>
        <p:spPr>
          <a:xfrm>
            <a:off x="3825436" y="2088568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ID </a:t>
            </a:r>
            <a:r>
              <a:rPr lang="ko-KR" altLang="en-US" sz="1400"/>
              <a:t>중복되지 않도록 해주세요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578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9478F4-DE41-CF45-E691-9ED3BE95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62" y="432707"/>
            <a:ext cx="2578911" cy="58129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D3B9EC-1E29-06E6-565E-7B3AC570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708" y="2355240"/>
            <a:ext cx="2562583" cy="1114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A7FE4A-B789-1D70-F27B-63539713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986" y="1907503"/>
            <a:ext cx="2486372" cy="44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4CE834-AE97-0D7B-6815-39856DCDCEFB}"/>
              </a:ext>
            </a:extLst>
          </p:cNvPr>
          <p:cNvSpPr txBox="1"/>
          <p:nvPr/>
        </p:nvSpPr>
        <p:spPr>
          <a:xfrm>
            <a:off x="4734836" y="3609781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ID </a:t>
            </a:r>
            <a:r>
              <a:rPr lang="ko-KR" altLang="en-US" sz="1400"/>
              <a:t>중복되지 않도록 해주세요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6950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364F59-5868-20A0-8A40-28E5D2CE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032" y="1175299"/>
            <a:ext cx="3173467" cy="404167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BD6F7D1-8BE7-E02D-8B92-B5EEABFF9F24}"/>
              </a:ext>
            </a:extLst>
          </p:cNvPr>
          <p:cNvCxnSpPr>
            <a:cxnSpLocks/>
          </p:cNvCxnSpPr>
          <p:nvPr/>
        </p:nvCxnSpPr>
        <p:spPr>
          <a:xfrm>
            <a:off x="3420835" y="2277836"/>
            <a:ext cx="930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D9FA6E-78C3-8B41-1EAB-83A0E8CEA310}"/>
              </a:ext>
            </a:extLst>
          </p:cNvPr>
          <p:cNvSpPr txBox="1"/>
          <p:nvPr/>
        </p:nvSpPr>
        <p:spPr>
          <a:xfrm>
            <a:off x="400050" y="2123947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</a:t>
            </a:r>
            <a:r>
              <a:rPr lang="ko-KR" altLang="en-US" sz="1400"/>
              <a:t>홍보ㆍ행사 조건 선택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22532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BFC0E4-90D6-9E33-C7F1-F4AAC2D6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51" y="1100052"/>
            <a:ext cx="3772426" cy="1228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9FDB65-EFDA-7AC7-4158-1EFA0094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091" y="1436866"/>
            <a:ext cx="2353003" cy="68589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542008-2FB5-4BD8-3597-4B5A216A2D48}"/>
              </a:ext>
            </a:extLst>
          </p:cNvPr>
          <p:cNvCxnSpPr/>
          <p:nvPr/>
        </p:nvCxnSpPr>
        <p:spPr>
          <a:xfrm flipH="1">
            <a:off x="4457700" y="1894114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6ECACE-FF60-6EBD-9E8F-347D7F294A93}"/>
              </a:ext>
            </a:extLst>
          </p:cNvPr>
          <p:cNvSpPr txBox="1"/>
          <p:nvPr/>
        </p:nvSpPr>
        <p:spPr>
          <a:xfrm>
            <a:off x="5744091" y="2247305"/>
            <a:ext cx="4439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새창이동 링크는 되도록 </a:t>
            </a:r>
            <a:r>
              <a:rPr lang="en-US" altLang="ko-KR" sz="1400"/>
              <a:t>a href=“</a:t>
            </a:r>
            <a:r>
              <a:rPr lang="ko-KR" altLang="en-US" sz="1400"/>
              <a:t>주소</a:t>
            </a:r>
            <a:r>
              <a:rPr lang="en-US" altLang="ko-KR" sz="1400"/>
              <a:t>”</a:t>
            </a:r>
            <a:r>
              <a:rPr lang="ko-KR" altLang="en-US" sz="1400"/>
              <a:t>로 넣어주세요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현재 </a:t>
            </a:r>
            <a:r>
              <a:rPr lang="en-US" altLang="ko-KR" sz="1400"/>
              <a:t>target=“_blank” </a:t>
            </a:r>
            <a:r>
              <a:rPr lang="ko-KR" altLang="en-US" sz="1400"/>
              <a:t>빠졌습니다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2587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42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29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5145</TotalTime>
  <Words>90</Words>
  <Application>Microsoft Office PowerPoint</Application>
  <PresentationFormat>와이드스크린</PresentationFormat>
  <Paragraphs>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439</cp:revision>
  <dcterms:created xsi:type="dcterms:W3CDTF">2022-03-17T02:17:20Z</dcterms:created>
  <dcterms:modified xsi:type="dcterms:W3CDTF">2022-07-13T02:36:39Z</dcterms:modified>
</cp:coreProperties>
</file>