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C3980-251F-E114-C793-AEF2FA8F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63600"/>
            <a:ext cx="4640342" cy="552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5080000" y="513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5A535-2215-E833-BBAA-01A3128B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54" y="1309034"/>
            <a:ext cx="3421338" cy="530833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03B993-A764-CACA-2CF5-7BB885293464}"/>
              </a:ext>
            </a:extLst>
          </p:cNvPr>
          <p:cNvCxnSpPr/>
          <p:nvPr/>
        </p:nvCxnSpPr>
        <p:spPr>
          <a:xfrm flipH="1">
            <a:off x="5109410" y="4836520"/>
            <a:ext cx="197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6F467-9F6B-D04B-663B-438456CAAEF0}"/>
              </a:ext>
            </a:extLst>
          </p:cNvPr>
          <p:cNvSpPr txBox="1"/>
          <p:nvPr/>
        </p:nvSpPr>
        <p:spPr>
          <a:xfrm>
            <a:off x="7135975" y="470900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5E57A-7437-EA46-739C-13C77358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43" y="1818767"/>
            <a:ext cx="3600953" cy="22386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D2FA11-9E03-6D75-29DF-9B03CDB84A01}"/>
              </a:ext>
            </a:extLst>
          </p:cNvPr>
          <p:cNvCxnSpPr/>
          <p:nvPr/>
        </p:nvCxnSpPr>
        <p:spPr>
          <a:xfrm flipH="1">
            <a:off x="5763298" y="2819942"/>
            <a:ext cx="197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234568-528F-0B0B-9816-6E3BC3008A12}"/>
              </a:ext>
            </a:extLst>
          </p:cNvPr>
          <p:cNvSpPr txBox="1"/>
          <p:nvPr/>
        </p:nvSpPr>
        <p:spPr>
          <a:xfrm>
            <a:off x="8051800" y="263527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없는경우</a:t>
            </a:r>
            <a:r>
              <a:rPr lang="en-US" altLang="ko-KR" dirty="0"/>
              <a:t>, </a:t>
            </a:r>
            <a:r>
              <a:rPr lang="ko-KR" altLang="en-US" dirty="0"/>
              <a:t>탭 공통</a:t>
            </a:r>
          </a:p>
        </p:txBody>
      </p:sp>
    </p:spTree>
    <p:extLst>
      <p:ext uri="{BB962C8B-B14F-4D97-AF65-F5344CB8AC3E}">
        <p14:creationId xmlns:p14="http://schemas.microsoft.com/office/powerpoint/2010/main" val="368902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DE2A30-33DD-8966-D1B0-1C30CCA6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31" y="1468735"/>
            <a:ext cx="5001323" cy="223868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1E051F9-3D04-6347-6E65-D3A49E8F4320}"/>
              </a:ext>
            </a:extLst>
          </p:cNvPr>
          <p:cNvCxnSpPr/>
          <p:nvPr/>
        </p:nvCxnSpPr>
        <p:spPr>
          <a:xfrm flipH="1">
            <a:off x="6096000" y="1750421"/>
            <a:ext cx="197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D66611-A4CC-F943-1F7A-AA893F282933}"/>
              </a:ext>
            </a:extLst>
          </p:cNvPr>
          <p:cNvSpPr txBox="1"/>
          <p:nvPr/>
        </p:nvSpPr>
        <p:spPr>
          <a:xfrm>
            <a:off x="7161893" y="203210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인기검색어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개가 표시</a:t>
            </a:r>
          </a:p>
        </p:txBody>
      </p:sp>
    </p:spTree>
    <p:extLst>
      <p:ext uri="{BB962C8B-B14F-4D97-AF65-F5344CB8AC3E}">
        <p14:creationId xmlns:p14="http://schemas.microsoft.com/office/powerpoint/2010/main" val="316976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14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323</cp:revision>
  <dcterms:created xsi:type="dcterms:W3CDTF">2022-03-17T02:17:20Z</dcterms:created>
  <dcterms:modified xsi:type="dcterms:W3CDTF">2022-05-18T05:42:39Z</dcterms:modified>
</cp:coreProperties>
</file>