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" y="795150"/>
            <a:ext cx="11269648" cy="26768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0867" y="2802467"/>
            <a:ext cx="6688666" cy="330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smtClean="0"/>
              <a:t>보류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60" y="779139"/>
            <a:ext cx="3725107" cy="39870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0" y="1109339"/>
            <a:ext cx="3322260" cy="312989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182533" y="2904067"/>
            <a:ext cx="93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01737" y="5164956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로 패딩을 더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34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9" y="431801"/>
            <a:ext cx="3901807" cy="54596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0" y="1081831"/>
            <a:ext cx="4143953" cy="452500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029200" y="3429000"/>
            <a:ext cx="57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0624" y="6026885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가로 크기를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389533" y="5308600"/>
            <a:ext cx="0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1699520"/>
            <a:ext cx="3723380" cy="3109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2848" y="5291956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적용하면 이 </a:t>
            </a:r>
            <a:r>
              <a:rPr lang="ko-KR" altLang="en-US" sz="1400" dirty="0" err="1" smtClean="0"/>
              <a:t>상태일거에요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9" y="130115"/>
            <a:ext cx="281026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411" y="1158917"/>
            <a:ext cx="3296110" cy="13432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568266" y="1981200"/>
            <a:ext cx="109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5495" y="5291956"/>
            <a:ext cx="422994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contents </a:t>
            </a:r>
            <a:r>
              <a:rPr lang="ko-KR" altLang="en-US" sz="1400" dirty="0" smtClean="0"/>
              <a:t>부분에 </a:t>
            </a:r>
            <a:r>
              <a:rPr lang="en-US" altLang="ko-KR" sz="1400" dirty="0" smtClean="0"/>
              <a:t>padding-top: 0;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공통 부분이라 </a:t>
            </a: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수정할 수가 없어요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53" y="1649074"/>
            <a:ext cx="3546068" cy="1792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8094133" y="2929467"/>
            <a:ext cx="3437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569" y="3441255"/>
            <a:ext cx="3181794" cy="111458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8373533" y="4258733"/>
            <a:ext cx="109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4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74" y="3403430"/>
            <a:ext cx="4191585" cy="24387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48" y="523168"/>
            <a:ext cx="4210638" cy="25435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0" y="497900"/>
            <a:ext cx="4191585" cy="2905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41361" y="6062423"/>
            <a:ext cx="17860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영역을 줄였습니다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2133" y="3717699"/>
            <a:ext cx="304442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다르네요</a:t>
            </a:r>
            <a:r>
              <a:rPr lang="en-US" altLang="ko-KR" sz="1400" dirty="0" smtClean="0"/>
              <a:t>. HTML </a:t>
            </a:r>
            <a:r>
              <a:rPr lang="ko-KR" altLang="en-US" sz="1400" dirty="0" smtClean="0"/>
              <a:t>확인해서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수정해주세요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148667" y="3066698"/>
            <a:ext cx="296333" cy="5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690533" y="2497667"/>
            <a:ext cx="2633134" cy="11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2" y="2854241"/>
            <a:ext cx="4124901" cy="1200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01" y="339290"/>
            <a:ext cx="4172532" cy="6230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6027" y="3085784"/>
            <a:ext cx="1965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공간을 더 벌렸습니다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874000" y="3293533"/>
            <a:ext cx="160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47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205</cp:revision>
  <dcterms:created xsi:type="dcterms:W3CDTF">2022-03-17T02:17:20Z</dcterms:created>
  <dcterms:modified xsi:type="dcterms:W3CDTF">2022-04-05T05:19:15Z</dcterms:modified>
</cp:coreProperties>
</file>