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6" r:id="rId3"/>
    <p:sldId id="284" r:id="rId4"/>
    <p:sldId id="285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UI-SJN-03-001U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BF0D60-9EC8-29FC-161D-36743E4A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753532"/>
            <a:ext cx="3188464" cy="574656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742B90-C3E6-1CEE-5AA1-E7BCECF5EC4B}"/>
              </a:ext>
            </a:extLst>
          </p:cNvPr>
          <p:cNvCxnSpPr>
            <a:cxnSpLocks/>
          </p:cNvCxnSpPr>
          <p:nvPr/>
        </p:nvCxnSpPr>
        <p:spPr>
          <a:xfrm flipH="1">
            <a:off x="2785533" y="4334933"/>
            <a:ext cx="180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3636D2-9AA5-D759-B010-E5105B229E40}"/>
              </a:ext>
            </a:extLst>
          </p:cNvPr>
          <p:cNvSpPr txBox="1"/>
          <p:nvPr/>
        </p:nvSpPr>
        <p:spPr>
          <a:xfrm>
            <a:off x="4758265" y="41841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UI-SJN-42-101L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7A9BD-566C-3ECF-3793-870BB868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2" y="843843"/>
            <a:ext cx="2414148" cy="5519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F67395-457F-3F7A-C2BA-8F2BD5C1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2" y="1289871"/>
            <a:ext cx="1787932" cy="3994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03BA9-5664-4131-42FA-068449AACD70}"/>
              </a:ext>
            </a:extLst>
          </p:cNvPr>
          <p:cNvSpPr txBox="1"/>
          <p:nvPr/>
        </p:nvSpPr>
        <p:spPr>
          <a:xfrm>
            <a:off x="7408667" y="84384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common_mapicons.html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F8C7D6-4DB1-0AD5-603F-606C039FD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17" y="843842"/>
            <a:ext cx="2489750" cy="550814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5C9AFD-3FB2-2029-ABE7-F03E42C36C55}"/>
              </a:ext>
            </a:extLst>
          </p:cNvPr>
          <p:cNvCxnSpPr>
            <a:cxnSpLocks/>
          </p:cNvCxnSpPr>
          <p:nvPr/>
        </p:nvCxnSpPr>
        <p:spPr>
          <a:xfrm flipH="1" flipV="1">
            <a:off x="4292600" y="5156200"/>
            <a:ext cx="1862667" cy="75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4B2A7C-A73E-2D20-A1F0-D922E3EA0322}"/>
              </a:ext>
            </a:extLst>
          </p:cNvPr>
          <p:cNvSpPr txBox="1"/>
          <p:nvPr/>
        </p:nvSpPr>
        <p:spPr>
          <a:xfrm>
            <a:off x="6322472" y="5706380"/>
            <a:ext cx="574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더보기</a:t>
            </a:r>
            <a:r>
              <a:rPr lang="ko-KR" altLang="en-US" sz="1400" dirty="0"/>
              <a:t> 버튼 위치상 </a:t>
            </a:r>
            <a:r>
              <a:rPr lang="en-US" altLang="ko-KR" sz="1400" dirty="0" err="1"/>
              <a:t>css</a:t>
            </a:r>
            <a:r>
              <a:rPr lang="ko-KR" altLang="en-US" sz="1400" dirty="0"/>
              <a:t>로 </a:t>
            </a:r>
            <a:r>
              <a:rPr lang="en-US" altLang="ko-KR" sz="1400" dirty="0"/>
              <a:t>… </a:t>
            </a:r>
            <a:r>
              <a:rPr lang="ko-KR" altLang="en-US" sz="1400" dirty="0"/>
              <a:t>불가능합니다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스크립트로 처리해주세요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4D875-AA28-81CE-318B-E737B59BE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415" y="1574071"/>
            <a:ext cx="2191056" cy="981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46E1C-2D94-0630-4521-665ACDF398D9}"/>
              </a:ext>
            </a:extLst>
          </p:cNvPr>
          <p:cNvSpPr txBox="1"/>
          <p:nvPr/>
        </p:nvSpPr>
        <p:spPr>
          <a:xfrm>
            <a:off x="8465520" y="2743428"/>
            <a:ext cx="3033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200px * 76px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꼭지점 포함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꼭지점 왼쪽에서 </a:t>
            </a:r>
            <a:r>
              <a:rPr lang="en-US" altLang="ko-KR" sz="1400" dirty="0"/>
              <a:t>40px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567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UI-SJN-42-102L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3045CA-E622-AC5C-4322-E70CEBA6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28482"/>
            <a:ext cx="2558891" cy="57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UI-SJN-42-103L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AEEC1-9836-E9A5-B9C5-9EC2F6A1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6" y="821266"/>
            <a:ext cx="2783993" cy="56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C970B9-4B6F-9C4F-C4F0-98107D64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54" y="1757273"/>
            <a:ext cx="2152950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3FEA-814F-D468-2BEF-400E4D50AEE5}"/>
              </a:ext>
            </a:extLst>
          </p:cNvPr>
          <p:cNvSpPr txBox="1"/>
          <p:nvPr/>
        </p:nvSpPr>
        <p:spPr>
          <a:xfrm>
            <a:off x="6577234" y="318718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/image/common/ico24/@2x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91403-9C74-04FE-7EB9-9DE195B2F965}"/>
              </a:ext>
            </a:extLst>
          </p:cNvPr>
          <p:cNvSpPr txBox="1"/>
          <p:nvPr/>
        </p:nvSpPr>
        <p:spPr>
          <a:xfrm>
            <a:off x="299803" y="21735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UI-SJN-42-103L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F21985-B11C-E002-EB37-1ACC6643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3" y="1199847"/>
            <a:ext cx="4143953" cy="217200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8519AF8-7ABE-B917-EF30-CE22A80AC0EE}"/>
              </a:ext>
            </a:extLst>
          </p:cNvPr>
          <p:cNvCxnSpPr/>
          <p:nvPr/>
        </p:nvCxnSpPr>
        <p:spPr>
          <a:xfrm flipV="1">
            <a:off x="742951" y="3187184"/>
            <a:ext cx="0" cy="8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84E56B-5B96-4492-E60E-2FF066AAB8FE}"/>
              </a:ext>
            </a:extLst>
          </p:cNvPr>
          <p:cNvSpPr txBox="1"/>
          <p:nvPr/>
        </p:nvSpPr>
        <p:spPr>
          <a:xfrm>
            <a:off x="299803" y="41886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소통 아이콘 추가</a:t>
            </a:r>
          </a:p>
        </p:txBody>
      </p:sp>
    </p:spTree>
    <p:extLst>
      <p:ext uri="{BB962C8B-B14F-4D97-AF65-F5344CB8AC3E}">
        <p14:creationId xmlns:p14="http://schemas.microsoft.com/office/powerpoint/2010/main" val="174044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91403-9C74-04FE-7EB9-9DE195B2F965}"/>
              </a:ext>
            </a:extLst>
          </p:cNvPr>
          <p:cNvSpPr txBox="1"/>
          <p:nvPr/>
        </p:nvSpPr>
        <p:spPr>
          <a:xfrm>
            <a:off x="299803" y="21735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UI-SJN-80-001U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E4E39-3FAA-ECAE-C238-3EB3356D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009520"/>
            <a:ext cx="3478287" cy="1508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834E0-B8B0-5E03-65B7-111C5FE695B4}"/>
              </a:ext>
            </a:extLst>
          </p:cNvPr>
          <p:cNvSpPr txBox="1"/>
          <p:nvPr/>
        </p:nvSpPr>
        <p:spPr>
          <a:xfrm>
            <a:off x="5843353" y="21735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UI-SJN-01-001U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F47E80-7481-BA04-DBD7-C9F6F568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68" y="885749"/>
            <a:ext cx="3839111" cy="1086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17148A-E52C-306D-1BC2-7D9BA30A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2773"/>
            <a:ext cx="2465655" cy="20834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E856BD-2C89-D851-E2A1-8A62D20E3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220" y="4686197"/>
            <a:ext cx="575390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49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372</cp:revision>
  <dcterms:created xsi:type="dcterms:W3CDTF">2022-03-17T02:17:20Z</dcterms:created>
  <dcterms:modified xsi:type="dcterms:W3CDTF">2022-06-29T07:51:23Z</dcterms:modified>
</cp:coreProperties>
</file>