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328" y="25483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8" y="1098262"/>
            <a:ext cx="3772426" cy="33723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43" y="846430"/>
            <a:ext cx="3429479" cy="1762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70" y="2947086"/>
            <a:ext cx="3419952" cy="174331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564505" y="2784422"/>
            <a:ext cx="727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47345" y="5175640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라벨 </a:t>
            </a:r>
            <a:r>
              <a:rPr lang="ko-KR" altLang="en-US" sz="1400" dirty="0" err="1" smtClean="0"/>
              <a:t>안나오는</a:t>
            </a:r>
            <a:r>
              <a:rPr lang="ko-KR" altLang="en-US" sz="1400" dirty="0" smtClean="0"/>
              <a:t> 부분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0" y="6408295"/>
            <a:ext cx="1219200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328" y="25483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8" y="1012660"/>
            <a:ext cx="3324689" cy="273405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623279" y="1506511"/>
            <a:ext cx="0" cy="4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878111" y="1753849"/>
            <a:ext cx="1461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4583" y="1599960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부분 글자 </a:t>
            </a:r>
            <a:r>
              <a:rPr lang="ko-KR" altLang="en-US" sz="1400" dirty="0" err="1" smtClean="0"/>
              <a:t>롤링되도록</a:t>
            </a:r>
            <a:r>
              <a:rPr lang="ko-KR" altLang="en-US" sz="1400" dirty="0" smtClean="0"/>
              <a:t> 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83" y="2379688"/>
            <a:ext cx="280074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5328" y="254833"/>
            <a:ext cx="41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8" y="800962"/>
            <a:ext cx="5796003" cy="43193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59" y="800962"/>
            <a:ext cx="3661405" cy="43193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54890" y="5610397"/>
            <a:ext cx="426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1190px </a:t>
            </a:r>
            <a:r>
              <a:rPr lang="ko-KR" altLang="en-US" sz="1400" dirty="0" smtClean="0"/>
              <a:t>크기 이하에서 </a:t>
            </a:r>
            <a:r>
              <a:rPr lang="en-US" altLang="ko-KR" sz="1400" dirty="0" smtClean="0"/>
              <a:t>100%</a:t>
            </a:r>
            <a:r>
              <a:rPr lang="ko-KR" altLang="en-US" sz="1400" dirty="0" smtClean="0"/>
              <a:t>로 작업되어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0" y="6408295"/>
            <a:ext cx="1219200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44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2862" y="479685"/>
            <a:ext cx="360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err="1" smtClean="0"/>
              <a:t>두곳에서</a:t>
            </a:r>
            <a:r>
              <a:rPr lang="ko-KR" altLang="en-US" sz="1400" dirty="0" smtClean="0"/>
              <a:t> 크기 관리를 하고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93996" y="634083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pc.css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69682" y="2143592"/>
            <a:ext cx="969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global.css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6" y="895220"/>
            <a:ext cx="4288316" cy="53378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10" y="961165"/>
            <a:ext cx="4408485" cy="928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3928" y="2803161"/>
            <a:ext cx="1124262" cy="22485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58190" y="5016708"/>
            <a:ext cx="1124262" cy="22485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53151" y="2915587"/>
            <a:ext cx="209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4240" y="2720236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PC </a:t>
            </a:r>
            <a:r>
              <a:rPr lang="ko-KR" altLang="en-US" sz="1400" dirty="0" smtClean="0"/>
              <a:t>가로 크기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2992" y="4751078"/>
            <a:ext cx="191033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1190px</a:t>
            </a:r>
            <a:r>
              <a:rPr lang="ko-KR" altLang="en-US" sz="1400" dirty="0" smtClean="0"/>
              <a:t>보다 </a:t>
            </a:r>
            <a:r>
              <a:rPr lang="ko-KR" altLang="en-US" sz="1400" dirty="0" err="1" smtClean="0"/>
              <a:t>작은경우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100% </a:t>
            </a:r>
            <a:r>
              <a:rPr lang="ko-KR" altLang="en-US" sz="1400" dirty="0" smtClean="0"/>
              <a:t>로 보여줍니다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998670" y="5141627"/>
            <a:ext cx="918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975954" y="1716374"/>
            <a:ext cx="11767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5954" y="1866276"/>
            <a:ext cx="11767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65481" y="2868821"/>
            <a:ext cx="4777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100%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420px~676px</a:t>
            </a:r>
            <a:r>
              <a:rPr lang="ko-KR" altLang="en-US" sz="1400" dirty="0" smtClean="0"/>
              <a:t>까지 보여주는 태블릿 크기입니다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67%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pc </a:t>
            </a:r>
            <a:r>
              <a:rPr lang="ko-KR" altLang="en-US" sz="1400" dirty="0" smtClean="0"/>
              <a:t>크기에 보여주는 크기입니다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모바일 기본 크기는 </a:t>
            </a:r>
            <a:r>
              <a:rPr lang="en-US" altLang="ko-KR" sz="1400" dirty="0" smtClean="0"/>
              <a:t>62.5%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0410668" y="1960721"/>
            <a:ext cx="0" cy="89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9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328" y="25483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UI-SJN-35-001L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02" y="1410246"/>
            <a:ext cx="3419952" cy="2238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478" y="1380980"/>
            <a:ext cx="6350719" cy="22972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43382" y="4310390"/>
            <a:ext cx="383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의미가 다르게 사용해서 변경했습니다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172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80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18</cp:revision>
  <dcterms:created xsi:type="dcterms:W3CDTF">2022-03-17T02:17:20Z</dcterms:created>
  <dcterms:modified xsi:type="dcterms:W3CDTF">2022-03-18T07:03:58Z</dcterms:modified>
</cp:coreProperties>
</file>