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UI-SJN-02-001U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320A3AA-B359-908A-8F61-A5F1FF6B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63" y="1087681"/>
            <a:ext cx="1667108" cy="30007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A27A804-7DAE-FB1A-BE31-51EB75256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247" y="1087681"/>
            <a:ext cx="3801005" cy="6477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36D77F-90D5-C220-95C3-C25320DA35C5}"/>
              </a:ext>
            </a:extLst>
          </p:cNvPr>
          <p:cNvSpPr txBox="1"/>
          <p:nvPr/>
        </p:nvSpPr>
        <p:spPr>
          <a:xfrm>
            <a:off x="5082139" y="351322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 및 수정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E2AA2BA-0A6A-63E7-7B2B-36EFA4E20DB2}"/>
              </a:ext>
            </a:extLst>
          </p:cNvPr>
          <p:cNvCxnSpPr/>
          <p:nvPr/>
        </p:nvCxnSpPr>
        <p:spPr>
          <a:xfrm flipV="1">
            <a:off x="6198669" y="1735471"/>
            <a:ext cx="1617045" cy="149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CA75371-5225-0C89-7253-B48D5D3F4C0C}"/>
              </a:ext>
            </a:extLst>
          </p:cNvPr>
          <p:cNvCxnSpPr/>
          <p:nvPr/>
        </p:nvCxnSpPr>
        <p:spPr>
          <a:xfrm flipH="1" flipV="1">
            <a:off x="1951264" y="2841171"/>
            <a:ext cx="2743200" cy="58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09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2637ED-9662-3B51-38C0-30C281F75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75" y="1495378"/>
            <a:ext cx="3734321" cy="6668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45AC54-7EFA-5E93-E624-961580846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5" y="2932641"/>
            <a:ext cx="3439005" cy="8002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5FCB8AF-FC69-0E6C-9518-1876D650F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14" y="4250757"/>
            <a:ext cx="2162477" cy="1152686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91FCC5-1160-D67D-D63A-E79752A08ED1}"/>
              </a:ext>
            </a:extLst>
          </p:cNvPr>
          <p:cNvCxnSpPr/>
          <p:nvPr/>
        </p:nvCxnSpPr>
        <p:spPr>
          <a:xfrm flipH="1">
            <a:off x="2217262" y="4523014"/>
            <a:ext cx="1097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D59907-613D-E173-AAE5-E1F33FD604B0}"/>
              </a:ext>
            </a:extLst>
          </p:cNvPr>
          <p:cNvSpPr txBox="1"/>
          <p:nvPr/>
        </p:nvSpPr>
        <p:spPr>
          <a:xfrm>
            <a:off x="3332067" y="438800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태그 추가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D29175B-D218-758B-6B4E-DF925938A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418" y="788519"/>
            <a:ext cx="2953162" cy="56205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50D7A7A-65F4-8BC8-DB56-1B2432527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418" y="1828799"/>
            <a:ext cx="3124636" cy="13051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4F17F7-B2CC-F2D5-7114-991F3171E7AB}"/>
              </a:ext>
            </a:extLst>
          </p:cNvPr>
          <p:cNvSpPr txBox="1"/>
          <p:nvPr/>
        </p:nvSpPr>
        <p:spPr>
          <a:xfrm>
            <a:off x="6405489" y="3453493"/>
            <a:ext cx="3109377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/>
              <a:t>fleatText</a:t>
            </a:r>
            <a:r>
              <a:rPr lang="ko-KR" altLang="en-US" sz="1400" dirty="0"/>
              <a:t> 클래스와 </a:t>
            </a:r>
            <a:r>
              <a:rPr lang="en-US" altLang="ko-KR" sz="1400" dirty="0"/>
              <a:t>width</a:t>
            </a:r>
            <a:r>
              <a:rPr lang="ko-KR" altLang="en-US" sz="1400" dirty="0"/>
              <a:t>를 넣으시면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좌우 반복 슬라이드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49C6EE-52E3-29BA-1E6A-584266AE101F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UI-SJN-02-001U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2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76EE90-32F0-35D0-4FE0-B048D6C93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05" y="1797456"/>
            <a:ext cx="3658111" cy="6477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305DE4-0CC4-632B-D1DA-5B93A21BB3B4}"/>
              </a:ext>
            </a:extLst>
          </p:cNvPr>
          <p:cNvSpPr txBox="1"/>
          <p:nvPr/>
        </p:nvSpPr>
        <p:spPr>
          <a:xfrm>
            <a:off x="4906251" y="8423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견학 신청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B27F9-CD33-98BA-6986-D1298B7B3BDA}"/>
              </a:ext>
            </a:extLst>
          </p:cNvPr>
          <p:cNvSpPr txBox="1"/>
          <p:nvPr/>
        </p:nvSpPr>
        <p:spPr>
          <a:xfrm>
            <a:off x="3809895" y="3120808"/>
            <a:ext cx="379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CSS </a:t>
            </a:r>
            <a:r>
              <a:rPr lang="ko-KR" altLang="en-US" dirty="0"/>
              <a:t>에서 </a:t>
            </a:r>
            <a:r>
              <a:rPr lang="en-US" altLang="ko-KR" dirty="0"/>
              <a:t>7rem </a:t>
            </a:r>
            <a:r>
              <a:rPr lang="ko-KR" altLang="en-US" dirty="0"/>
              <a:t>으로 수정했습니다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11DE3B-FEBE-1D43-7F48-209124B42871}"/>
              </a:ext>
            </a:extLst>
          </p:cNvPr>
          <p:cNvCxnSpPr/>
          <p:nvPr/>
        </p:nvCxnSpPr>
        <p:spPr>
          <a:xfrm flipV="1">
            <a:off x="5501125" y="2326821"/>
            <a:ext cx="0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48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13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803" y="21735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31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4073</TotalTime>
  <Words>27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299</cp:revision>
  <dcterms:created xsi:type="dcterms:W3CDTF">2022-03-17T02:17:20Z</dcterms:created>
  <dcterms:modified xsi:type="dcterms:W3CDTF">2022-05-12T08:23:25Z</dcterms:modified>
</cp:coreProperties>
</file>