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3" r:id="rId16"/>
    <p:sldId id="294" r:id="rId17"/>
    <p:sldId id="295" r:id="rId18"/>
    <p:sldId id="290" r:id="rId19"/>
    <p:sldId id="291" r:id="rId20"/>
    <p:sldId id="292" r:id="rId21"/>
    <p:sldId id="29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UI-SJN-20-001U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81" y="891914"/>
            <a:ext cx="3227855" cy="57694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41" y="1628156"/>
            <a:ext cx="3477110" cy="103837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294682" y="2953062"/>
            <a:ext cx="2825646" cy="5621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독자적 태그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294682" y="3717032"/>
            <a:ext cx="2825646" cy="5621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상세정보 버튼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754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UI-SJN-32-030L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62" y="897368"/>
            <a:ext cx="4458322" cy="35342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020" y="4916883"/>
            <a:ext cx="3048425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04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UI-SJN-32-100L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98" y="755173"/>
            <a:ext cx="4172532" cy="384863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34" y="5157985"/>
            <a:ext cx="2953162" cy="5144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066" y="815134"/>
            <a:ext cx="4143953" cy="38486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9113" y="5110985"/>
            <a:ext cx="2619741" cy="533474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669438" y="2803161"/>
            <a:ext cx="2128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27032" y="5051685"/>
            <a:ext cx="2310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Item-gasStation </a:t>
            </a:r>
            <a:r>
              <a:rPr lang="ko-KR" altLang="en-US" sz="1400" dirty="0" err="1" smtClean="0"/>
              <a:t>으로</a:t>
            </a:r>
            <a:r>
              <a:rPr lang="ko-KR" altLang="en-US" sz="1400" dirty="0" smtClean="0"/>
              <a:t> 대체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67378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UI-SJN-33-001L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92" y="796711"/>
            <a:ext cx="4296375" cy="38105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965" y="4976073"/>
            <a:ext cx="2619741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53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UI-SJN-33-003L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74" y="834886"/>
            <a:ext cx="4143953" cy="38391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965" y="4976073"/>
            <a:ext cx="2619741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80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UI-SJN-33-005L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30" y="735420"/>
            <a:ext cx="4210638" cy="38581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748" y="4955760"/>
            <a:ext cx="2848373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56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UI-SJN-33-008L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99" y="924827"/>
            <a:ext cx="4153480" cy="38391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095" y="5173118"/>
            <a:ext cx="2848373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78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UI-SJN-34-001L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15" y="905075"/>
            <a:ext cx="4172532" cy="384863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608" y="5329041"/>
            <a:ext cx="2743583" cy="56205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86787" y="6033540"/>
            <a:ext cx="2825646" cy="5621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독자적 태그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380" y="896249"/>
            <a:ext cx="4048690" cy="38962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00803" y="5231566"/>
            <a:ext cx="4993675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현재 구조에서 상세보기 버튼 넣으면 아래에 버튼 공간 만큼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영역을 </a:t>
            </a:r>
            <a:r>
              <a:rPr lang="ko-KR" altLang="en-US" sz="1400" dirty="0" err="1" smtClean="0"/>
              <a:t>벌려놓아야하는</a:t>
            </a:r>
            <a:r>
              <a:rPr lang="ko-KR" altLang="en-US" sz="1400" dirty="0" smtClean="0"/>
              <a:t> 문제가 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8851692" y="4377128"/>
            <a:ext cx="0" cy="771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9106525" y="2735705"/>
            <a:ext cx="0" cy="2383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551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UI-SJN-35-001L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48" y="778359"/>
            <a:ext cx="4248743" cy="38772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722" y="4822185"/>
            <a:ext cx="3057952" cy="16956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119" y="829424"/>
            <a:ext cx="4115374" cy="38200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4106" y="4882841"/>
            <a:ext cx="2829320" cy="704948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4864310" y="2810656"/>
            <a:ext cx="2128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26835" y="5051685"/>
            <a:ext cx="2310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Item-gasStation </a:t>
            </a:r>
            <a:r>
              <a:rPr lang="ko-KR" altLang="en-US" sz="1400" dirty="0" err="1" smtClean="0"/>
              <a:t>으로</a:t>
            </a:r>
            <a:r>
              <a:rPr lang="ko-KR" altLang="en-US" sz="1400" dirty="0" smtClean="0"/>
              <a:t> 대체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129789" y="6287891"/>
            <a:ext cx="3978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7030A0"/>
                </a:solidFill>
              </a:rPr>
              <a:t>mArea</a:t>
            </a:r>
            <a:r>
              <a:rPr lang="ko-KR" altLang="en-US" sz="1400" dirty="0" smtClean="0">
                <a:solidFill>
                  <a:srgbClr val="7030A0"/>
                </a:solidFill>
              </a:rPr>
              <a:t>로 </a:t>
            </a:r>
            <a:r>
              <a:rPr lang="ko-KR" altLang="en-US" sz="1400" dirty="0" err="1" smtClean="0">
                <a:solidFill>
                  <a:srgbClr val="7030A0"/>
                </a:solidFill>
              </a:rPr>
              <a:t>감싸져있지</a:t>
            </a:r>
            <a:r>
              <a:rPr lang="ko-KR" altLang="en-US" sz="1400" dirty="0" smtClean="0">
                <a:solidFill>
                  <a:srgbClr val="7030A0"/>
                </a:solidFill>
              </a:rPr>
              <a:t> 않았네요</a:t>
            </a:r>
            <a:r>
              <a:rPr lang="en-US" altLang="ko-KR" sz="1400" dirty="0" smtClean="0">
                <a:solidFill>
                  <a:srgbClr val="7030A0"/>
                </a:solidFill>
              </a:rPr>
              <a:t>. </a:t>
            </a:r>
            <a:r>
              <a:rPr lang="ko-KR" altLang="en-US" sz="1400" dirty="0" smtClean="0">
                <a:solidFill>
                  <a:srgbClr val="7030A0"/>
                </a:solidFill>
              </a:rPr>
              <a:t>제 실수 입니다</a:t>
            </a:r>
            <a:r>
              <a:rPr lang="en-US" altLang="ko-KR" sz="1400" dirty="0" smtClean="0">
                <a:solidFill>
                  <a:srgbClr val="7030A0"/>
                </a:solidFill>
              </a:rPr>
              <a:t>.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900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UI-SJN-40-003L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92" y="912569"/>
            <a:ext cx="4210638" cy="384863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192" y="1762721"/>
            <a:ext cx="2372056" cy="153373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381470" y="4249712"/>
            <a:ext cx="2825646" cy="5621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독자적 태그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81470" y="5013682"/>
            <a:ext cx="2825646" cy="5621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상세정보 버튼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961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UI-SJN-40-005L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77" y="1074801"/>
            <a:ext cx="4201111" cy="3943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120" y="1695689"/>
            <a:ext cx="3267531" cy="216247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381470" y="4249712"/>
            <a:ext cx="2825646" cy="5621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독자적 태그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81470" y="5013682"/>
            <a:ext cx="2825646" cy="5621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상세정보 버튼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70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UI-SJN-21-003L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52" y="1151783"/>
            <a:ext cx="4143953" cy="39248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551" y="1756209"/>
            <a:ext cx="3172268" cy="198147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239062" y="4384623"/>
            <a:ext cx="2825646" cy="5621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독자적 태그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261547" y="5141098"/>
            <a:ext cx="2825646" cy="5621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상세정보 버튼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5511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UI-SJN-42-001L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98" y="1087689"/>
            <a:ext cx="4134427" cy="38581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140" y="1287671"/>
            <a:ext cx="3486637" cy="335326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418946" y="5006715"/>
            <a:ext cx="2825646" cy="5621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독자적 태그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418946" y="5770685"/>
            <a:ext cx="2825646" cy="5621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상세정보 버튼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5237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UI-SJN-50-011L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52" y="603939"/>
            <a:ext cx="4172532" cy="38962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35" y="4472373"/>
            <a:ext cx="3486637" cy="23053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445" y="719729"/>
            <a:ext cx="4134427" cy="38295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7881" y="4817416"/>
            <a:ext cx="3191320" cy="68589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4864310" y="2810656"/>
            <a:ext cx="2128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46756" y="4894288"/>
            <a:ext cx="2310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Item-gasStation </a:t>
            </a:r>
            <a:r>
              <a:rPr lang="ko-KR" altLang="en-US" sz="1400" dirty="0" err="1" smtClean="0"/>
              <a:t>으로</a:t>
            </a:r>
            <a:r>
              <a:rPr lang="ko-KR" altLang="en-US" sz="1400" dirty="0" smtClean="0"/>
              <a:t> 대체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129789" y="6287891"/>
            <a:ext cx="3978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7030A0"/>
                </a:solidFill>
              </a:rPr>
              <a:t>mArea</a:t>
            </a:r>
            <a:r>
              <a:rPr lang="ko-KR" altLang="en-US" sz="1400" dirty="0" smtClean="0">
                <a:solidFill>
                  <a:srgbClr val="7030A0"/>
                </a:solidFill>
              </a:rPr>
              <a:t>로 </a:t>
            </a:r>
            <a:r>
              <a:rPr lang="ko-KR" altLang="en-US" sz="1400" dirty="0" err="1" smtClean="0">
                <a:solidFill>
                  <a:srgbClr val="7030A0"/>
                </a:solidFill>
              </a:rPr>
              <a:t>감싸져있지</a:t>
            </a:r>
            <a:r>
              <a:rPr lang="ko-KR" altLang="en-US" sz="1400" dirty="0" smtClean="0">
                <a:solidFill>
                  <a:srgbClr val="7030A0"/>
                </a:solidFill>
              </a:rPr>
              <a:t> 않았네요</a:t>
            </a:r>
            <a:r>
              <a:rPr lang="en-US" altLang="ko-KR" sz="1400" dirty="0" smtClean="0">
                <a:solidFill>
                  <a:srgbClr val="7030A0"/>
                </a:solidFill>
              </a:rPr>
              <a:t>. </a:t>
            </a:r>
            <a:r>
              <a:rPr lang="ko-KR" altLang="en-US" sz="1400" dirty="0" smtClean="0">
                <a:solidFill>
                  <a:srgbClr val="7030A0"/>
                </a:solidFill>
              </a:rPr>
              <a:t>제 실수 입니다</a:t>
            </a:r>
            <a:r>
              <a:rPr lang="en-US" altLang="ko-KR" sz="1400" dirty="0" smtClean="0">
                <a:solidFill>
                  <a:srgbClr val="7030A0"/>
                </a:solidFill>
              </a:rPr>
              <a:t>.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30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UI-SJN-23-001L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02" y="883220"/>
            <a:ext cx="4191585" cy="37724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58" y="2720054"/>
            <a:ext cx="2705478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UI-SJN-24-002L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71" y="958241"/>
            <a:ext cx="3588247" cy="33495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27" y="4757385"/>
            <a:ext cx="2286319" cy="5811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3684" y="4802426"/>
            <a:ext cx="2991267" cy="6858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864" y="968468"/>
            <a:ext cx="3697242" cy="3428351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4339652" y="3125449"/>
            <a:ext cx="2128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77128" y="4946754"/>
            <a:ext cx="2310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Item-gasStation </a:t>
            </a:r>
            <a:r>
              <a:rPr lang="ko-KR" altLang="en-US" sz="1400" dirty="0" err="1" smtClean="0"/>
              <a:t>으로</a:t>
            </a:r>
            <a:r>
              <a:rPr lang="ko-KR" altLang="en-US" sz="1400" dirty="0" smtClean="0"/>
              <a:t> 대체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702570" y="6070534"/>
            <a:ext cx="3978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7030A0"/>
                </a:solidFill>
              </a:rPr>
              <a:t>mArea</a:t>
            </a:r>
            <a:r>
              <a:rPr lang="ko-KR" altLang="en-US" sz="1400" dirty="0" smtClean="0">
                <a:solidFill>
                  <a:srgbClr val="7030A0"/>
                </a:solidFill>
              </a:rPr>
              <a:t>로 </a:t>
            </a:r>
            <a:r>
              <a:rPr lang="ko-KR" altLang="en-US" sz="1400" dirty="0" err="1" smtClean="0">
                <a:solidFill>
                  <a:srgbClr val="7030A0"/>
                </a:solidFill>
              </a:rPr>
              <a:t>감싸져있지</a:t>
            </a:r>
            <a:r>
              <a:rPr lang="ko-KR" altLang="en-US" sz="1400" dirty="0" smtClean="0">
                <a:solidFill>
                  <a:srgbClr val="7030A0"/>
                </a:solidFill>
              </a:rPr>
              <a:t> 않았네요</a:t>
            </a:r>
            <a:r>
              <a:rPr lang="en-US" altLang="ko-KR" sz="1400" dirty="0" smtClean="0">
                <a:solidFill>
                  <a:srgbClr val="7030A0"/>
                </a:solidFill>
              </a:rPr>
              <a:t>. </a:t>
            </a:r>
            <a:r>
              <a:rPr lang="ko-KR" altLang="en-US" sz="1400" dirty="0" smtClean="0">
                <a:solidFill>
                  <a:srgbClr val="7030A0"/>
                </a:solidFill>
              </a:rPr>
              <a:t>제 실수 입니다</a:t>
            </a:r>
            <a:r>
              <a:rPr lang="en-US" altLang="ko-KR" sz="1400" dirty="0" smtClean="0">
                <a:solidFill>
                  <a:srgbClr val="7030A0"/>
                </a:solidFill>
              </a:rPr>
              <a:t>.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14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UI-SJN-30-002L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39" y="763370"/>
            <a:ext cx="4229690" cy="38772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63" y="4989803"/>
            <a:ext cx="2991267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0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UI-SJN-30-006L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37" y="1069266"/>
            <a:ext cx="4153480" cy="38200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63" y="4989803"/>
            <a:ext cx="2991267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23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UI-SJN-30-007L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08" y="915089"/>
            <a:ext cx="4143953" cy="35437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726" y="4765651"/>
            <a:ext cx="2896004" cy="714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788" y="757834"/>
            <a:ext cx="4182059" cy="3753374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871803" y="2795666"/>
            <a:ext cx="2128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89357" y="4736892"/>
            <a:ext cx="2310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Item-gasStation </a:t>
            </a:r>
            <a:r>
              <a:rPr lang="ko-KR" altLang="en-US" sz="1400" dirty="0" err="1" smtClean="0"/>
              <a:t>으로</a:t>
            </a:r>
            <a:r>
              <a:rPr lang="ko-KR" altLang="en-US" sz="1400" dirty="0" smtClean="0"/>
              <a:t> 대체</a:t>
            </a:r>
            <a:endParaRPr lang="ko-KR" altLang="en-US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4101" y="4753392"/>
            <a:ext cx="3124636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7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UI-SJN-32-010L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44" y="781721"/>
            <a:ext cx="4182059" cy="38105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752" y="855270"/>
            <a:ext cx="4115374" cy="3753374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4871803" y="2795666"/>
            <a:ext cx="2128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29397" y="5044190"/>
            <a:ext cx="2310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Item-gasStation </a:t>
            </a:r>
            <a:r>
              <a:rPr lang="ko-KR" altLang="en-US" sz="1400" dirty="0" err="1" smtClean="0"/>
              <a:t>으로</a:t>
            </a:r>
            <a:r>
              <a:rPr lang="ko-KR" altLang="en-US" sz="1400" dirty="0" smtClean="0"/>
              <a:t> 대체</a:t>
            </a:r>
            <a:endParaRPr lang="ko-KR" altLang="en-US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056" y="5036734"/>
            <a:ext cx="2838846" cy="56205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9052" y="4993234"/>
            <a:ext cx="3124636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44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UI-SJN-32-020L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483" y="5176408"/>
            <a:ext cx="2962688" cy="5525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19" y="795380"/>
            <a:ext cx="4201111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5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3710</TotalTime>
  <Words>107</Words>
  <Application>Microsoft Office PowerPoint</Application>
  <PresentationFormat>와이드스크린</PresentationFormat>
  <Paragraphs>43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272</cp:revision>
  <dcterms:created xsi:type="dcterms:W3CDTF">2022-03-17T02:17:20Z</dcterms:created>
  <dcterms:modified xsi:type="dcterms:W3CDTF">2022-04-17T03:30:54Z</dcterms:modified>
</cp:coreProperties>
</file>