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57" y="1899033"/>
            <a:ext cx="4867954" cy="15908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i="0" baseline="0" dirty="0">
                <a:latin typeface="+mn-ea"/>
                <a:ea typeface="+mn-ea"/>
              </a:rPr>
              <a:t>UI-SJN-32-110L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2E2B782-007E-BAA4-5C14-E507223374E8}"/>
              </a:ext>
            </a:extLst>
          </p:cNvPr>
          <p:cNvCxnSpPr/>
          <p:nvPr/>
        </p:nvCxnSpPr>
        <p:spPr>
          <a:xfrm>
            <a:off x="3161824" y="1600201"/>
            <a:ext cx="0" cy="92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68CC2F1-DBF2-77FE-BBB3-BC80076535AA}"/>
              </a:ext>
            </a:extLst>
          </p:cNvPr>
          <p:cNvCxnSpPr/>
          <p:nvPr/>
        </p:nvCxnSpPr>
        <p:spPr>
          <a:xfrm>
            <a:off x="3750734" y="1617134"/>
            <a:ext cx="516467" cy="66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9ED793-A048-8F5B-1EB9-80F8C4EC917D}"/>
              </a:ext>
            </a:extLst>
          </p:cNvPr>
          <p:cNvSpPr txBox="1"/>
          <p:nvPr/>
        </p:nvSpPr>
        <p:spPr>
          <a:xfrm>
            <a:off x="2531533" y="103758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버튼태그로 변경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84" y="1874446"/>
            <a:ext cx="5096586" cy="15051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130" y="3736439"/>
            <a:ext cx="4296375" cy="2095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662" y="5003392"/>
            <a:ext cx="4582164" cy="62873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708" y="5934529"/>
            <a:ext cx="5477639" cy="190527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10740452" y="2968052"/>
            <a:ext cx="0" cy="178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9ED793-A048-8F5B-1EB9-80F8C4EC917D}"/>
              </a:ext>
            </a:extLst>
          </p:cNvPr>
          <p:cNvSpPr txBox="1"/>
          <p:nvPr/>
        </p:nvSpPr>
        <p:spPr>
          <a:xfrm>
            <a:off x="6521415" y="4113061"/>
            <a:ext cx="4087979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화살표 텍스트가 너무 보기 안좋아서 아이콘으로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변경했습니다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30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i="0" baseline="0" dirty="0">
                <a:latin typeface="+mn-ea"/>
                <a:ea typeface="+mn-ea"/>
              </a:rPr>
              <a:t>UI-SJN-02-010L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EFB13F-5CE6-822F-52CF-F6E021A7F8D0}"/>
              </a:ext>
            </a:extLst>
          </p:cNvPr>
          <p:cNvCxnSpPr/>
          <p:nvPr/>
        </p:nvCxnSpPr>
        <p:spPr>
          <a:xfrm flipV="1">
            <a:off x="2952785" y="3569947"/>
            <a:ext cx="0" cy="84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4710AD-6980-D4B3-BA19-EE35602EAA4B}"/>
              </a:ext>
            </a:extLst>
          </p:cNvPr>
          <p:cNvSpPr txBox="1"/>
          <p:nvPr/>
        </p:nvSpPr>
        <p:spPr>
          <a:xfrm>
            <a:off x="1498445" y="4618359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플로팅</a:t>
            </a:r>
            <a:r>
              <a:rPr lang="ko-KR" altLang="en-US" dirty="0"/>
              <a:t> 버튼을 추가했습니다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56" y="2251019"/>
            <a:ext cx="465837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4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</TotalTime>
  <Words>16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320</cp:revision>
  <dcterms:created xsi:type="dcterms:W3CDTF">2022-03-17T02:17:20Z</dcterms:created>
  <dcterms:modified xsi:type="dcterms:W3CDTF">2022-05-17T11:37:11Z</dcterms:modified>
</cp:coreProperties>
</file>